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439" r:id="rId2"/>
    <p:sldId id="543" r:id="rId3"/>
    <p:sldId id="544" r:id="rId4"/>
    <p:sldId id="445" r:id="rId5"/>
    <p:sldId id="493" r:id="rId6"/>
    <p:sldId id="524" r:id="rId7"/>
    <p:sldId id="575" r:id="rId8"/>
    <p:sldId id="525" r:id="rId9"/>
    <p:sldId id="546" r:id="rId10"/>
    <p:sldId id="533" r:id="rId11"/>
    <p:sldId id="573" r:id="rId12"/>
    <p:sldId id="576" r:id="rId13"/>
    <p:sldId id="531" r:id="rId14"/>
    <p:sldId id="577" r:id="rId15"/>
    <p:sldId id="578" r:id="rId16"/>
    <p:sldId id="542" r:id="rId17"/>
    <p:sldId id="579" r:id="rId18"/>
    <p:sldId id="538" r:id="rId19"/>
    <p:sldId id="539" r:id="rId20"/>
    <p:sldId id="540" r:id="rId21"/>
    <p:sldId id="541" r:id="rId22"/>
    <p:sldId id="574" r:id="rId23"/>
    <p:sldId id="535" r:id="rId24"/>
    <p:sldId id="561" r:id="rId25"/>
    <p:sldId id="534" r:id="rId26"/>
    <p:sldId id="572" r:id="rId27"/>
    <p:sldId id="562" r:id="rId28"/>
    <p:sldId id="563" r:id="rId29"/>
    <p:sldId id="564" r:id="rId30"/>
    <p:sldId id="547" r:id="rId31"/>
    <p:sldId id="566" r:id="rId32"/>
    <p:sldId id="549" r:id="rId33"/>
    <p:sldId id="567" r:id="rId34"/>
    <p:sldId id="553" r:id="rId35"/>
    <p:sldId id="568" r:id="rId36"/>
    <p:sldId id="550" r:id="rId37"/>
    <p:sldId id="569" r:id="rId38"/>
    <p:sldId id="552" r:id="rId39"/>
    <p:sldId id="570" r:id="rId40"/>
    <p:sldId id="571" r:id="rId41"/>
    <p:sldId id="522" r:id="rId4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lo Andrade" initials="DA" lastIdx="2" clrIdx="0">
    <p:extLst>
      <p:ext uri="{19B8F6BF-5375-455C-9EA6-DF929625EA0E}">
        <p15:presenceInfo xmlns:p15="http://schemas.microsoft.com/office/powerpoint/2012/main" userId="2c32fe529b303dd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5201" autoAdjust="0"/>
  </p:normalViewPr>
  <p:slideViewPr>
    <p:cSldViewPr snapToGrid="0">
      <p:cViewPr varScale="1">
        <p:scale>
          <a:sx n="70" d="100"/>
          <a:sy n="70" d="100"/>
        </p:scale>
        <p:origin x="570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1800000" cy="180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607E3-1268-41D1-BED7-06DD84C96AFB}" type="datetimeFigureOut">
              <a:rPr lang="pt-BR" smtClean="0"/>
              <a:t>06/07/2023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302A30-F034-41AF-9CC0-B4423F8D68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4792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02A30-F034-41AF-9CC0-B4423F8D681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6289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302A30-F034-41AF-9CC0-B4423F8D681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257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302A30-F034-41AF-9CC0-B4423F8D681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574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02A30-F034-41AF-9CC0-B4423F8D681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2481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02A30-F034-41AF-9CC0-B4423F8D681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6727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02A30-F034-41AF-9CC0-B4423F8D681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023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02A30-F034-41AF-9CC0-B4423F8D681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1903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02A30-F034-41AF-9CC0-B4423F8D681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1551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02A30-F034-41AF-9CC0-B4423F8D681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087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02A30-F034-41AF-9CC0-B4423F8D6819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6794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02A30-F034-41AF-9CC0-B4423F8D6819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766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02A30-F034-41AF-9CC0-B4423F8D681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838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02A30-F034-41AF-9CC0-B4423F8D6819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598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02A30-F034-41AF-9CC0-B4423F8D681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4539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02A30-F034-41AF-9CC0-B4423F8D681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943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02A30-F034-41AF-9CC0-B4423F8D681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586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02A30-F034-41AF-9CC0-B4423F8D681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1777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02A30-F034-41AF-9CC0-B4423F8D681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8155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302A30-F034-41AF-9CC0-B4423F8D681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317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02A30-F034-41AF-9CC0-B4423F8D681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9592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2A627-59C8-4B60-8477-650950BF0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3D83E4-FD1C-4452-9F5F-625C5BE61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A0CDE9-CEF4-4445-8AE2-B6AEAF83A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06/07/2023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3AFDD2-1545-414E-92C9-D6D8177D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3BF9FE-5093-4CDF-9126-F9D80B8A9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2670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51E56-C851-4970-8952-C65C9037A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89961E9-CCAA-4500-8BC4-FCB81B858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5B00BC-40D9-460D-957B-C2D31F37D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06/07/2023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4F3264-4AF9-4D65-98F5-F9F61244B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EDFA96-E8FE-4C3E-8C0D-8271E899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7028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27364A3-2C72-4926-B939-10BFE6A8B3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1ECC394-4E8A-4B0E-BB6C-5AD6202E53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00E969-D691-4FB4-B9C9-0B4BA00AB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06/07/2023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8E817C-D46A-4AE1-9F19-C729364A4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90BDB6-BF38-4B94-9830-C78CCBCC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955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5C3653-C136-4A4B-85B6-BBE2BEA8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DC78FD-518A-4E15-AA07-3F7872A6D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8ECE08-9CA6-4A61-A407-A7B4646A8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06/07/2023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B30F06-F2CC-486E-82D2-8CCAE798E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780F70-C412-46BC-ABB2-28CCCA07A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315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2266D-33CE-4507-899A-56415E72F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9C636B9-0E25-42A2-B7BF-48B3F2085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759442-DEC3-42B6-BEBF-8BC4BF86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06/07/2023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614E6F-9870-43FB-B73F-BE4B34FD4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4D60C2-E448-46CA-AF0C-B2C2D8E7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888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3EEA8-CE4E-4073-B8F1-7BA98D50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9175CC-EC43-4A62-85ED-382B7642AD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5E71EBE-2B02-4A5E-9485-C90F6092D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B3101D0-DB93-4363-B66D-BAD9AF90A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06/07/2023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27D93C-2B98-46E2-B990-65443787E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871FBC-C449-4D33-81B7-00A16EDE1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920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A67AA2-C5AE-4255-AEBA-70F488D7F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99665E8-14ED-4166-B2CC-209CD2BC8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175D0F9-8CF1-4AB3-83CE-BDB77C90F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31B1B5-988F-4304-9A25-3D91660F93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4C8115-2413-47E5-A007-C3C2DFD18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DA782B8-5F81-4C20-8C55-1688A5716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06/07/2023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672752E-EB23-4A3F-ADDC-188F25BD2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CED792D-99A9-45BA-8BA4-53894910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0578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978AF-10C4-49B6-8C86-4CF012D3D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CDA694E-8CCE-4EC6-8236-A102ACA5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06/07/2023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BA9FE8B-90F6-4E1F-A01D-CAC6134D7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6916953-0361-499F-B490-45098C79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4309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527B044-E38B-4688-A72D-5485B9EF5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06/07/2023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E504A53-1ADB-4B59-A141-EAA97C901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118100-9A73-4B43-947A-3B5127ECC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5114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1B3B7-4815-42E0-93EE-8F153AC54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485439-80FB-4C2A-9B35-10FA7B631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D02687A-4B46-498F-B896-FC99FE7A5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A6438E0-45D8-42DA-BAC0-94682F655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06/07/2023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0F68F8-A139-43AC-8540-E34945121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A08662-5D8F-4C23-A5ED-14B52A17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3042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2B9553-62DB-4AA6-ABA3-CD08CA9B6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CDF7697-C32C-4539-95C0-2376C7E668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640F12-824C-4FBE-A135-AC2D7606B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0F7752-8EC7-4C8A-9108-D8A513D00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EED8-149E-406E-B91A-7F4F3B181D0A}" type="datetimeFigureOut">
              <a:rPr lang="pt-BR" smtClean="0"/>
              <a:t>06/07/2023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E5E3A71-C019-49C5-9945-A9A978F37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C7FB5B4-3D43-446A-A1EB-E1A26262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7072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71808C5-6EF1-4804-9DBB-B8EF3225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D2AFD5-67CD-42AE-BB56-6BE043F81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048E01-E633-4FBA-BC24-5E05BC277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CEED8-149E-406E-B91A-7F4F3B181D0A}" type="datetimeFigureOut">
              <a:rPr lang="pt-BR" smtClean="0"/>
              <a:t>06/07/2023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651760-CCB4-4FE9-9F41-CF16EE7BB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32165E-DFB4-4CAC-A706-146C1AF41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1EA2C-B884-4E84-8DC5-6D3968613D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8534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nilo_as@live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danilo.santos@ufes.br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www.youtube.com/watch?v=rfqcjd_wBA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3">
            <a:extLst>
              <a:ext uri="{FF2B5EF4-FFF2-40B4-BE49-F238E27FC236}">
                <a16:creationId xmlns:a16="http://schemas.microsoft.com/office/drawing/2014/main" id="{3AB0E804-64D7-4DB3-89E4-764241977BF4}"/>
              </a:ext>
            </a:extLst>
          </p:cNvPr>
          <p:cNvSpPr/>
          <p:nvPr/>
        </p:nvSpPr>
        <p:spPr>
          <a:xfrm>
            <a:off x="8410074" y="5289794"/>
            <a:ext cx="3427288" cy="15682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sng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Contato:</a:t>
            </a:r>
            <a:endParaRPr kumimoji="0" lang="pt-BR" sz="2400" b="1" i="0" u="sng" strike="noStrike" kern="1200" cap="none" spc="-1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/>
              <a:ea typeface="+mn-ea"/>
              <a:cs typeface="+mn-c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-1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Bell M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danilo_as@live.com</a:t>
            </a:r>
            <a:endParaRPr kumimoji="0" lang="pt-BR" sz="2400" b="1" i="0" u="none" strike="noStrike" kern="1200" cap="none" spc="-1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Bell MT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-1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Bell M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danilo.santos@ufes.br</a:t>
            </a:r>
            <a:endParaRPr kumimoji="0" lang="pt-BR" sz="2400" b="1" i="0" u="none" strike="noStrike" kern="1200" cap="none" spc="-1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Bell MT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-1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/>
              <a:ea typeface="+mn-ea"/>
              <a:cs typeface="+mn-cs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EB32945B-974A-4F7B-A208-DD998150F071}"/>
              </a:ext>
            </a:extLst>
          </p:cNvPr>
          <p:cNvSpPr/>
          <p:nvPr/>
        </p:nvSpPr>
        <p:spPr>
          <a:xfrm>
            <a:off x="6096000" y="254884"/>
            <a:ext cx="5904655" cy="15682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Danilo Andrade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-1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Engenheiro Agrônomo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-1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/>
                <a:ea typeface="+mn-ea"/>
                <a:cs typeface="+mn-cs"/>
              </a:rPr>
              <a:t>Dr. Em Produção Vegetal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-1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/>
              <a:ea typeface="+mn-ea"/>
              <a:cs typeface="+mn-cs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1C3AEC9-8199-4830-B962-CE3FB9116530}"/>
              </a:ext>
            </a:extLst>
          </p:cNvPr>
          <p:cNvCxnSpPr>
            <a:cxnSpLocks/>
          </p:cNvCxnSpPr>
          <p:nvPr/>
        </p:nvCxnSpPr>
        <p:spPr>
          <a:xfrm>
            <a:off x="7593263" y="112384"/>
            <a:ext cx="0" cy="198687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C258D24A-A259-44EA-9969-282C967E9816}"/>
              </a:ext>
            </a:extLst>
          </p:cNvPr>
          <p:cNvCxnSpPr>
            <a:cxnSpLocks/>
          </p:cNvCxnSpPr>
          <p:nvPr/>
        </p:nvCxnSpPr>
        <p:spPr>
          <a:xfrm flipH="1">
            <a:off x="7110663" y="1574196"/>
            <a:ext cx="4875088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ipse 8">
            <a:extLst>
              <a:ext uri="{FF2B5EF4-FFF2-40B4-BE49-F238E27FC236}">
                <a16:creationId xmlns:a16="http://schemas.microsoft.com/office/drawing/2014/main" id="{513E28D9-989E-4569-A5CA-D92B6E813554}"/>
              </a:ext>
            </a:extLst>
          </p:cNvPr>
          <p:cNvSpPr/>
          <p:nvPr/>
        </p:nvSpPr>
        <p:spPr>
          <a:xfrm>
            <a:off x="1535813" y="1354277"/>
            <a:ext cx="4958591" cy="2696862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68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Catabolismo de Ácidos Graxos</a:t>
            </a: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F2FEEECF-FA65-45C4-B539-F5A7620DF975}"/>
              </a:ext>
            </a:extLst>
          </p:cNvPr>
          <p:cNvSpPr/>
          <p:nvPr/>
        </p:nvSpPr>
        <p:spPr>
          <a:xfrm>
            <a:off x="2301465" y="4659820"/>
            <a:ext cx="3427288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4000" b="1" i="0" strike="noStrike" kern="1200" cap="none" spc="-1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kumimoji="0" lang="pt-BR" sz="4000" b="1" i="0" strike="noStrike" kern="1200" cap="none" spc="-1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-Oxidação</a:t>
            </a:r>
            <a:endParaRPr kumimoji="0" lang="pt-BR" sz="4000" b="1" i="0" strike="noStrike" kern="1200" cap="none" spc="-1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8586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aixaDeTexto 214">
            <a:extLst>
              <a:ext uri="{FF2B5EF4-FFF2-40B4-BE49-F238E27FC236}">
                <a16:creationId xmlns:a16="http://schemas.microsoft.com/office/drawing/2014/main" id="{309BD354-1240-4FBD-B338-94E151971269}"/>
              </a:ext>
            </a:extLst>
          </p:cNvPr>
          <p:cNvSpPr txBox="1"/>
          <p:nvPr/>
        </p:nvSpPr>
        <p:spPr>
          <a:xfrm>
            <a:off x="296882" y="1406315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16" name="CaixaDeTexto 215">
            <a:extLst>
              <a:ext uri="{FF2B5EF4-FFF2-40B4-BE49-F238E27FC236}">
                <a16:creationId xmlns:a16="http://schemas.microsoft.com/office/drawing/2014/main" id="{FFFBCFD3-AA5B-4153-85CC-C00AAFF8EB9B}"/>
              </a:ext>
            </a:extLst>
          </p:cNvPr>
          <p:cNvSpPr txBox="1"/>
          <p:nvPr/>
        </p:nvSpPr>
        <p:spPr>
          <a:xfrm>
            <a:off x="789848" y="1390550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17" name="Conector reto 216">
            <a:extLst>
              <a:ext uri="{FF2B5EF4-FFF2-40B4-BE49-F238E27FC236}">
                <a16:creationId xmlns:a16="http://schemas.microsoft.com/office/drawing/2014/main" id="{D188EE7C-E6B5-4DA6-A06C-4D0498019181}"/>
              </a:ext>
            </a:extLst>
          </p:cNvPr>
          <p:cNvCxnSpPr>
            <a:cxnSpLocks/>
          </p:cNvCxnSpPr>
          <p:nvPr/>
        </p:nvCxnSpPr>
        <p:spPr>
          <a:xfrm>
            <a:off x="666711" y="1621934"/>
            <a:ext cx="216000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to 217">
            <a:extLst>
              <a:ext uri="{FF2B5EF4-FFF2-40B4-BE49-F238E27FC236}">
                <a16:creationId xmlns:a16="http://schemas.microsoft.com/office/drawing/2014/main" id="{2FDCCBA6-718B-4B00-971B-B452C88F8CD3}"/>
              </a:ext>
            </a:extLst>
          </p:cNvPr>
          <p:cNvCxnSpPr>
            <a:cxnSpLocks/>
          </p:cNvCxnSpPr>
          <p:nvPr/>
        </p:nvCxnSpPr>
        <p:spPr>
          <a:xfrm>
            <a:off x="1194499" y="1637148"/>
            <a:ext cx="216000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reto 218">
            <a:extLst>
              <a:ext uri="{FF2B5EF4-FFF2-40B4-BE49-F238E27FC236}">
                <a16:creationId xmlns:a16="http://schemas.microsoft.com/office/drawing/2014/main" id="{08F97105-5FE2-415B-A91C-28B2526A3DE7}"/>
              </a:ext>
            </a:extLst>
          </p:cNvPr>
          <p:cNvCxnSpPr>
            <a:cxnSpLocks/>
          </p:cNvCxnSpPr>
          <p:nvPr/>
        </p:nvCxnSpPr>
        <p:spPr>
          <a:xfrm>
            <a:off x="2187847" y="1233521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ctor reto 219">
            <a:extLst>
              <a:ext uri="{FF2B5EF4-FFF2-40B4-BE49-F238E27FC236}">
                <a16:creationId xmlns:a16="http://schemas.microsoft.com/office/drawing/2014/main" id="{8FFF66EB-01D4-48E4-8A8E-65E64E52FAAB}"/>
              </a:ext>
            </a:extLst>
          </p:cNvPr>
          <p:cNvCxnSpPr>
            <a:cxnSpLocks/>
          </p:cNvCxnSpPr>
          <p:nvPr/>
        </p:nvCxnSpPr>
        <p:spPr>
          <a:xfrm>
            <a:off x="1784927" y="1621590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CaixaDeTexto 220">
            <a:extLst>
              <a:ext uri="{FF2B5EF4-FFF2-40B4-BE49-F238E27FC236}">
                <a16:creationId xmlns:a16="http://schemas.microsoft.com/office/drawing/2014/main" id="{A3204B5B-7CCF-46F3-A486-CEEE296D7832}"/>
              </a:ext>
            </a:extLst>
          </p:cNvPr>
          <p:cNvSpPr txBox="1"/>
          <p:nvPr/>
        </p:nvSpPr>
        <p:spPr>
          <a:xfrm>
            <a:off x="1896120" y="1390455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F9358950-CE96-41C0-A640-2166D5D48994}"/>
              </a:ext>
            </a:extLst>
          </p:cNvPr>
          <p:cNvSpPr txBox="1"/>
          <p:nvPr/>
        </p:nvSpPr>
        <p:spPr>
          <a:xfrm>
            <a:off x="1342352" y="1390550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accent4"/>
                </a:solidFill>
                <a:latin typeface="Bell MT" panose="02020503060305020303" pitchFamily="18" charset="0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23" name="CaixaDeTexto 222">
            <a:extLst>
              <a:ext uri="{FF2B5EF4-FFF2-40B4-BE49-F238E27FC236}">
                <a16:creationId xmlns:a16="http://schemas.microsoft.com/office/drawing/2014/main" id="{49410C09-1A3E-4F5B-8F5A-C96F085B782F}"/>
              </a:ext>
            </a:extLst>
          </p:cNvPr>
          <p:cNvSpPr txBox="1"/>
          <p:nvPr/>
        </p:nvSpPr>
        <p:spPr>
          <a:xfrm>
            <a:off x="1880559" y="813518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24" name="Conector reto 223">
            <a:extLst>
              <a:ext uri="{FF2B5EF4-FFF2-40B4-BE49-F238E27FC236}">
                <a16:creationId xmlns:a16="http://schemas.microsoft.com/office/drawing/2014/main" id="{BB8A56F5-77D5-4A18-BD30-D4D1578EE00C}"/>
              </a:ext>
            </a:extLst>
          </p:cNvPr>
          <p:cNvCxnSpPr>
            <a:cxnSpLocks/>
          </p:cNvCxnSpPr>
          <p:nvPr/>
        </p:nvCxnSpPr>
        <p:spPr>
          <a:xfrm>
            <a:off x="1044068" y="1237441"/>
            <a:ext cx="0" cy="2160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CaixaDeTexto 224">
            <a:extLst>
              <a:ext uri="{FF2B5EF4-FFF2-40B4-BE49-F238E27FC236}">
                <a16:creationId xmlns:a16="http://schemas.microsoft.com/office/drawing/2014/main" id="{FB548146-9A2B-4982-AE87-D33CB66B9008}"/>
              </a:ext>
            </a:extLst>
          </p:cNvPr>
          <p:cNvSpPr txBox="1"/>
          <p:nvPr/>
        </p:nvSpPr>
        <p:spPr>
          <a:xfrm>
            <a:off x="852912" y="79272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accent4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26" name="Conector reto 225">
            <a:extLst>
              <a:ext uri="{FF2B5EF4-FFF2-40B4-BE49-F238E27FC236}">
                <a16:creationId xmlns:a16="http://schemas.microsoft.com/office/drawing/2014/main" id="{7953931D-49A5-4FDE-ADCB-44CC4BB0F93B}"/>
              </a:ext>
            </a:extLst>
          </p:cNvPr>
          <p:cNvCxnSpPr>
            <a:cxnSpLocks/>
          </p:cNvCxnSpPr>
          <p:nvPr/>
        </p:nvCxnSpPr>
        <p:spPr>
          <a:xfrm>
            <a:off x="2105469" y="1233521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ector reto 226">
            <a:extLst>
              <a:ext uri="{FF2B5EF4-FFF2-40B4-BE49-F238E27FC236}">
                <a16:creationId xmlns:a16="http://schemas.microsoft.com/office/drawing/2014/main" id="{EC8B36FA-44CF-4873-97F5-A33F007B7307}"/>
              </a:ext>
            </a:extLst>
          </p:cNvPr>
          <p:cNvCxnSpPr>
            <a:cxnSpLocks/>
          </p:cNvCxnSpPr>
          <p:nvPr/>
        </p:nvCxnSpPr>
        <p:spPr>
          <a:xfrm>
            <a:off x="2349489" y="1646304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ector reto 227">
            <a:extLst>
              <a:ext uri="{FF2B5EF4-FFF2-40B4-BE49-F238E27FC236}">
                <a16:creationId xmlns:a16="http://schemas.microsoft.com/office/drawing/2014/main" id="{F3C2EF0B-36F7-4DC7-A886-81F9F931BCEA}"/>
              </a:ext>
            </a:extLst>
          </p:cNvPr>
          <p:cNvCxnSpPr>
            <a:cxnSpLocks/>
            <a:endCxn id="230" idx="0"/>
          </p:cNvCxnSpPr>
          <p:nvPr/>
        </p:nvCxnSpPr>
        <p:spPr>
          <a:xfrm>
            <a:off x="1028889" y="1852120"/>
            <a:ext cx="2563" cy="1388518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CaixaDeTexto 228">
            <a:extLst>
              <a:ext uri="{FF2B5EF4-FFF2-40B4-BE49-F238E27FC236}">
                <a16:creationId xmlns:a16="http://schemas.microsoft.com/office/drawing/2014/main" id="{A4C0536D-C860-4C1E-A316-85BA2A343761}"/>
              </a:ext>
            </a:extLst>
          </p:cNvPr>
          <p:cNvSpPr txBox="1"/>
          <p:nvPr/>
        </p:nvSpPr>
        <p:spPr>
          <a:xfrm>
            <a:off x="299444" y="3256403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30" name="CaixaDeTexto 229">
            <a:extLst>
              <a:ext uri="{FF2B5EF4-FFF2-40B4-BE49-F238E27FC236}">
                <a16:creationId xmlns:a16="http://schemas.microsoft.com/office/drawing/2014/main" id="{E4FF055E-5A9B-49E4-A639-D11F5F2F424B}"/>
              </a:ext>
            </a:extLst>
          </p:cNvPr>
          <p:cNvSpPr txBox="1"/>
          <p:nvPr/>
        </p:nvSpPr>
        <p:spPr>
          <a:xfrm>
            <a:off x="792410" y="3240638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31" name="Conector reto 230">
            <a:extLst>
              <a:ext uri="{FF2B5EF4-FFF2-40B4-BE49-F238E27FC236}">
                <a16:creationId xmlns:a16="http://schemas.microsoft.com/office/drawing/2014/main" id="{A590A7F4-F099-4CCB-B4A1-55F1016715CE}"/>
              </a:ext>
            </a:extLst>
          </p:cNvPr>
          <p:cNvCxnSpPr>
            <a:cxnSpLocks/>
          </p:cNvCxnSpPr>
          <p:nvPr/>
        </p:nvCxnSpPr>
        <p:spPr>
          <a:xfrm>
            <a:off x="669273" y="3472022"/>
            <a:ext cx="216000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ector reto 231">
            <a:extLst>
              <a:ext uri="{FF2B5EF4-FFF2-40B4-BE49-F238E27FC236}">
                <a16:creationId xmlns:a16="http://schemas.microsoft.com/office/drawing/2014/main" id="{A97A12E9-D861-4DBD-A824-96A97E0CCB0C}"/>
              </a:ext>
            </a:extLst>
          </p:cNvPr>
          <p:cNvCxnSpPr>
            <a:cxnSpLocks/>
          </p:cNvCxnSpPr>
          <p:nvPr/>
        </p:nvCxnSpPr>
        <p:spPr>
          <a:xfrm>
            <a:off x="1197061" y="3487236"/>
            <a:ext cx="216000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ector reto 232">
            <a:extLst>
              <a:ext uri="{FF2B5EF4-FFF2-40B4-BE49-F238E27FC236}">
                <a16:creationId xmlns:a16="http://schemas.microsoft.com/office/drawing/2014/main" id="{F9FF13EF-0909-472E-B22E-46A4A853556C}"/>
              </a:ext>
            </a:extLst>
          </p:cNvPr>
          <p:cNvCxnSpPr>
            <a:cxnSpLocks/>
          </p:cNvCxnSpPr>
          <p:nvPr/>
        </p:nvCxnSpPr>
        <p:spPr>
          <a:xfrm>
            <a:off x="2190409" y="308360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Conector reto 233">
            <a:extLst>
              <a:ext uri="{FF2B5EF4-FFF2-40B4-BE49-F238E27FC236}">
                <a16:creationId xmlns:a16="http://schemas.microsoft.com/office/drawing/2014/main" id="{CAF8B54E-CEDD-494E-83CC-FF57F8C71597}"/>
              </a:ext>
            </a:extLst>
          </p:cNvPr>
          <p:cNvCxnSpPr>
            <a:cxnSpLocks/>
          </p:cNvCxnSpPr>
          <p:nvPr/>
        </p:nvCxnSpPr>
        <p:spPr>
          <a:xfrm>
            <a:off x="1787489" y="3471678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CaixaDeTexto 234">
            <a:extLst>
              <a:ext uri="{FF2B5EF4-FFF2-40B4-BE49-F238E27FC236}">
                <a16:creationId xmlns:a16="http://schemas.microsoft.com/office/drawing/2014/main" id="{43095B47-0C0F-47AA-A23B-8386CD644776}"/>
              </a:ext>
            </a:extLst>
          </p:cNvPr>
          <p:cNvSpPr txBox="1"/>
          <p:nvPr/>
        </p:nvSpPr>
        <p:spPr>
          <a:xfrm>
            <a:off x="1898682" y="324054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236" name="CaixaDeTexto 235">
            <a:extLst>
              <a:ext uri="{FF2B5EF4-FFF2-40B4-BE49-F238E27FC236}">
                <a16:creationId xmlns:a16="http://schemas.microsoft.com/office/drawing/2014/main" id="{D107B0A6-3FEC-4F5C-B534-971D45C979C3}"/>
              </a:ext>
            </a:extLst>
          </p:cNvPr>
          <p:cNvSpPr txBox="1"/>
          <p:nvPr/>
        </p:nvSpPr>
        <p:spPr>
          <a:xfrm>
            <a:off x="1344914" y="3240638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accent4"/>
                </a:solidFill>
                <a:latin typeface="Bell MT" panose="02020503060305020303" pitchFamily="18" charset="0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37" name="CaixaDeTexto 236">
            <a:extLst>
              <a:ext uri="{FF2B5EF4-FFF2-40B4-BE49-F238E27FC236}">
                <a16:creationId xmlns:a16="http://schemas.microsoft.com/office/drawing/2014/main" id="{A82F24F6-D27D-4381-A646-BAB28A6DDFB9}"/>
              </a:ext>
            </a:extLst>
          </p:cNvPr>
          <p:cNvSpPr txBox="1"/>
          <p:nvPr/>
        </p:nvSpPr>
        <p:spPr>
          <a:xfrm>
            <a:off x="1883121" y="2663606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38" name="Conector reto 237">
            <a:extLst>
              <a:ext uri="{FF2B5EF4-FFF2-40B4-BE49-F238E27FC236}">
                <a16:creationId xmlns:a16="http://schemas.microsoft.com/office/drawing/2014/main" id="{D5271334-F3DC-40CA-90E7-D0B6EE116A68}"/>
              </a:ext>
            </a:extLst>
          </p:cNvPr>
          <p:cNvCxnSpPr>
            <a:cxnSpLocks/>
          </p:cNvCxnSpPr>
          <p:nvPr/>
        </p:nvCxnSpPr>
        <p:spPr>
          <a:xfrm>
            <a:off x="2108031" y="308360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ector reto 238">
            <a:extLst>
              <a:ext uri="{FF2B5EF4-FFF2-40B4-BE49-F238E27FC236}">
                <a16:creationId xmlns:a16="http://schemas.microsoft.com/office/drawing/2014/main" id="{34C7F4FD-9E77-4009-AE38-745383C9D646}"/>
              </a:ext>
            </a:extLst>
          </p:cNvPr>
          <p:cNvCxnSpPr>
            <a:cxnSpLocks/>
          </p:cNvCxnSpPr>
          <p:nvPr/>
        </p:nvCxnSpPr>
        <p:spPr>
          <a:xfrm>
            <a:off x="2352051" y="3496392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Conector reto 239">
            <a:extLst>
              <a:ext uri="{FF2B5EF4-FFF2-40B4-BE49-F238E27FC236}">
                <a16:creationId xmlns:a16="http://schemas.microsoft.com/office/drawing/2014/main" id="{86F6FDA8-0E43-42E0-A78A-96F11C071112}"/>
              </a:ext>
            </a:extLst>
          </p:cNvPr>
          <p:cNvCxnSpPr>
            <a:cxnSpLocks/>
            <a:endCxn id="242" idx="0"/>
          </p:cNvCxnSpPr>
          <p:nvPr/>
        </p:nvCxnSpPr>
        <p:spPr>
          <a:xfrm>
            <a:off x="1034758" y="3672998"/>
            <a:ext cx="2563" cy="1388518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CaixaDeTexto 240">
            <a:extLst>
              <a:ext uri="{FF2B5EF4-FFF2-40B4-BE49-F238E27FC236}">
                <a16:creationId xmlns:a16="http://schemas.microsoft.com/office/drawing/2014/main" id="{D436A511-1DFA-4E01-A7E3-68079585F010}"/>
              </a:ext>
            </a:extLst>
          </p:cNvPr>
          <p:cNvSpPr txBox="1"/>
          <p:nvPr/>
        </p:nvSpPr>
        <p:spPr>
          <a:xfrm>
            <a:off x="305313" y="5077281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42" name="CaixaDeTexto 241">
            <a:extLst>
              <a:ext uri="{FF2B5EF4-FFF2-40B4-BE49-F238E27FC236}">
                <a16:creationId xmlns:a16="http://schemas.microsoft.com/office/drawing/2014/main" id="{0D9B778C-1A8C-412D-B735-33FAF61ABF53}"/>
              </a:ext>
            </a:extLst>
          </p:cNvPr>
          <p:cNvSpPr txBox="1"/>
          <p:nvPr/>
        </p:nvSpPr>
        <p:spPr>
          <a:xfrm>
            <a:off x="798279" y="5061516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43" name="Conector reto 242">
            <a:extLst>
              <a:ext uri="{FF2B5EF4-FFF2-40B4-BE49-F238E27FC236}">
                <a16:creationId xmlns:a16="http://schemas.microsoft.com/office/drawing/2014/main" id="{70B78FBB-C750-4645-86BA-B6217337F735}"/>
              </a:ext>
            </a:extLst>
          </p:cNvPr>
          <p:cNvCxnSpPr>
            <a:cxnSpLocks/>
          </p:cNvCxnSpPr>
          <p:nvPr/>
        </p:nvCxnSpPr>
        <p:spPr>
          <a:xfrm>
            <a:off x="675142" y="5292900"/>
            <a:ext cx="216000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ector reto 243">
            <a:extLst>
              <a:ext uri="{FF2B5EF4-FFF2-40B4-BE49-F238E27FC236}">
                <a16:creationId xmlns:a16="http://schemas.microsoft.com/office/drawing/2014/main" id="{E4F7CF8F-0F04-494F-9485-F765F1F13271}"/>
              </a:ext>
            </a:extLst>
          </p:cNvPr>
          <p:cNvCxnSpPr>
            <a:cxnSpLocks/>
          </p:cNvCxnSpPr>
          <p:nvPr/>
        </p:nvCxnSpPr>
        <p:spPr>
          <a:xfrm>
            <a:off x="1202930" y="5308114"/>
            <a:ext cx="216000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Conector reto 244">
            <a:extLst>
              <a:ext uri="{FF2B5EF4-FFF2-40B4-BE49-F238E27FC236}">
                <a16:creationId xmlns:a16="http://schemas.microsoft.com/office/drawing/2014/main" id="{C05CF999-F0E3-4DF0-AF59-2F08BB539FAD}"/>
              </a:ext>
            </a:extLst>
          </p:cNvPr>
          <p:cNvCxnSpPr>
            <a:cxnSpLocks/>
          </p:cNvCxnSpPr>
          <p:nvPr/>
        </p:nvCxnSpPr>
        <p:spPr>
          <a:xfrm>
            <a:off x="2196278" y="4904487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Conector reto 245">
            <a:extLst>
              <a:ext uri="{FF2B5EF4-FFF2-40B4-BE49-F238E27FC236}">
                <a16:creationId xmlns:a16="http://schemas.microsoft.com/office/drawing/2014/main" id="{FF6CF4C6-8599-416A-AACE-59AF8C48AE9A}"/>
              </a:ext>
            </a:extLst>
          </p:cNvPr>
          <p:cNvCxnSpPr>
            <a:cxnSpLocks/>
          </p:cNvCxnSpPr>
          <p:nvPr/>
        </p:nvCxnSpPr>
        <p:spPr>
          <a:xfrm>
            <a:off x="1793358" y="5292556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CaixaDeTexto 246">
            <a:extLst>
              <a:ext uri="{FF2B5EF4-FFF2-40B4-BE49-F238E27FC236}">
                <a16:creationId xmlns:a16="http://schemas.microsoft.com/office/drawing/2014/main" id="{A6F9F9B7-E8AC-4801-8868-2DA93CE47B8A}"/>
              </a:ext>
            </a:extLst>
          </p:cNvPr>
          <p:cNvSpPr txBox="1"/>
          <p:nvPr/>
        </p:nvSpPr>
        <p:spPr>
          <a:xfrm>
            <a:off x="1904551" y="5061421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248" name="CaixaDeTexto 247">
            <a:extLst>
              <a:ext uri="{FF2B5EF4-FFF2-40B4-BE49-F238E27FC236}">
                <a16:creationId xmlns:a16="http://schemas.microsoft.com/office/drawing/2014/main" id="{97304770-80FE-41A1-8326-C3DA7A87493E}"/>
              </a:ext>
            </a:extLst>
          </p:cNvPr>
          <p:cNvSpPr txBox="1"/>
          <p:nvPr/>
        </p:nvSpPr>
        <p:spPr>
          <a:xfrm>
            <a:off x="1350783" y="5061516"/>
            <a:ext cx="46771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accent4"/>
                </a:solidFill>
                <a:latin typeface="Bell MT" panose="02020503060305020303" pitchFamily="18" charset="0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49" name="CaixaDeTexto 248">
            <a:extLst>
              <a:ext uri="{FF2B5EF4-FFF2-40B4-BE49-F238E27FC236}">
                <a16:creationId xmlns:a16="http://schemas.microsoft.com/office/drawing/2014/main" id="{D7041F6C-345C-49C0-885C-2FE65853CB43}"/>
              </a:ext>
            </a:extLst>
          </p:cNvPr>
          <p:cNvSpPr txBox="1"/>
          <p:nvPr/>
        </p:nvSpPr>
        <p:spPr>
          <a:xfrm>
            <a:off x="1888990" y="4484484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50" name="Conector reto 249">
            <a:extLst>
              <a:ext uri="{FF2B5EF4-FFF2-40B4-BE49-F238E27FC236}">
                <a16:creationId xmlns:a16="http://schemas.microsoft.com/office/drawing/2014/main" id="{CB01A092-AD63-48D9-BA5D-08EB3044436E}"/>
              </a:ext>
            </a:extLst>
          </p:cNvPr>
          <p:cNvCxnSpPr>
            <a:cxnSpLocks/>
          </p:cNvCxnSpPr>
          <p:nvPr/>
        </p:nvCxnSpPr>
        <p:spPr>
          <a:xfrm>
            <a:off x="2113900" y="4904487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onector reto 250">
            <a:extLst>
              <a:ext uri="{FF2B5EF4-FFF2-40B4-BE49-F238E27FC236}">
                <a16:creationId xmlns:a16="http://schemas.microsoft.com/office/drawing/2014/main" id="{AC4574BF-FA5D-41C5-88AC-E30D6ABDFF1F}"/>
              </a:ext>
            </a:extLst>
          </p:cNvPr>
          <p:cNvCxnSpPr>
            <a:cxnSpLocks/>
          </p:cNvCxnSpPr>
          <p:nvPr/>
        </p:nvCxnSpPr>
        <p:spPr>
          <a:xfrm>
            <a:off x="2357920" y="5317270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Conector reto 251">
            <a:extLst>
              <a:ext uri="{FF2B5EF4-FFF2-40B4-BE49-F238E27FC236}">
                <a16:creationId xmlns:a16="http://schemas.microsoft.com/office/drawing/2014/main" id="{262B5471-881B-4015-BE00-8E64507061CB}"/>
              </a:ext>
            </a:extLst>
          </p:cNvPr>
          <p:cNvCxnSpPr>
            <a:cxnSpLocks/>
          </p:cNvCxnSpPr>
          <p:nvPr/>
        </p:nvCxnSpPr>
        <p:spPr>
          <a:xfrm>
            <a:off x="1037321" y="5515768"/>
            <a:ext cx="0" cy="2160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CaixaDeTexto 252">
            <a:extLst>
              <a:ext uri="{FF2B5EF4-FFF2-40B4-BE49-F238E27FC236}">
                <a16:creationId xmlns:a16="http://schemas.microsoft.com/office/drawing/2014/main" id="{803496EE-11A8-4ECC-93A0-0DD197FCE48C}"/>
              </a:ext>
            </a:extLst>
          </p:cNvPr>
          <p:cNvSpPr txBox="1"/>
          <p:nvPr/>
        </p:nvSpPr>
        <p:spPr>
          <a:xfrm>
            <a:off x="859299" y="569797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accent4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54" name="Retângulo 253">
            <a:extLst>
              <a:ext uri="{FF2B5EF4-FFF2-40B4-BE49-F238E27FC236}">
                <a16:creationId xmlns:a16="http://schemas.microsoft.com/office/drawing/2014/main" id="{D3B6EB23-652A-40FB-A59F-8271A4DD04C7}"/>
              </a:ext>
            </a:extLst>
          </p:cNvPr>
          <p:cNvSpPr/>
          <p:nvPr/>
        </p:nvSpPr>
        <p:spPr>
          <a:xfrm>
            <a:off x="2558839" y="1393597"/>
            <a:ext cx="1111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(CH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2</a:t>
            </a:r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)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14</a:t>
            </a:r>
            <a:endParaRPr lang="pt-BR" sz="2400" dirty="0"/>
          </a:p>
        </p:txBody>
      </p:sp>
      <p:sp>
        <p:nvSpPr>
          <p:cNvPr id="255" name="Retângulo 254">
            <a:extLst>
              <a:ext uri="{FF2B5EF4-FFF2-40B4-BE49-F238E27FC236}">
                <a16:creationId xmlns:a16="http://schemas.microsoft.com/office/drawing/2014/main" id="{3DCE2692-1133-4E82-8E87-E60DE4EB9F37}"/>
              </a:ext>
            </a:extLst>
          </p:cNvPr>
          <p:cNvSpPr/>
          <p:nvPr/>
        </p:nvSpPr>
        <p:spPr>
          <a:xfrm>
            <a:off x="3859110" y="1449521"/>
            <a:ext cx="720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CH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3</a:t>
            </a:r>
            <a:endParaRPr lang="pt-BR" sz="2400" dirty="0"/>
          </a:p>
        </p:txBody>
      </p:sp>
      <p:cxnSp>
        <p:nvCxnSpPr>
          <p:cNvPr id="256" name="Conector reto 255">
            <a:extLst>
              <a:ext uri="{FF2B5EF4-FFF2-40B4-BE49-F238E27FC236}">
                <a16:creationId xmlns:a16="http://schemas.microsoft.com/office/drawing/2014/main" id="{EE38ED4A-D8D0-4D72-B6DD-85676D2FC0CE}"/>
              </a:ext>
            </a:extLst>
          </p:cNvPr>
          <p:cNvCxnSpPr>
            <a:cxnSpLocks/>
          </p:cNvCxnSpPr>
          <p:nvPr/>
        </p:nvCxnSpPr>
        <p:spPr>
          <a:xfrm flipV="1">
            <a:off x="3654244" y="1662299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Retângulo 256">
            <a:extLst>
              <a:ext uri="{FF2B5EF4-FFF2-40B4-BE49-F238E27FC236}">
                <a16:creationId xmlns:a16="http://schemas.microsoft.com/office/drawing/2014/main" id="{388D68FB-53CE-4B0A-BB3E-3A7A2728BE11}"/>
              </a:ext>
            </a:extLst>
          </p:cNvPr>
          <p:cNvSpPr/>
          <p:nvPr/>
        </p:nvSpPr>
        <p:spPr>
          <a:xfrm>
            <a:off x="2582759" y="3201007"/>
            <a:ext cx="1111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(CH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2</a:t>
            </a:r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)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14</a:t>
            </a:r>
            <a:endParaRPr lang="pt-BR" sz="2400" dirty="0"/>
          </a:p>
        </p:txBody>
      </p:sp>
      <p:sp>
        <p:nvSpPr>
          <p:cNvPr id="258" name="Retângulo 257">
            <a:extLst>
              <a:ext uri="{FF2B5EF4-FFF2-40B4-BE49-F238E27FC236}">
                <a16:creationId xmlns:a16="http://schemas.microsoft.com/office/drawing/2014/main" id="{6A915B29-A42C-4822-B456-A98B7D7008CC}"/>
              </a:ext>
            </a:extLst>
          </p:cNvPr>
          <p:cNvSpPr/>
          <p:nvPr/>
        </p:nvSpPr>
        <p:spPr>
          <a:xfrm>
            <a:off x="3883030" y="3256931"/>
            <a:ext cx="720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CH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3</a:t>
            </a:r>
            <a:endParaRPr lang="pt-BR" sz="2400" dirty="0"/>
          </a:p>
        </p:txBody>
      </p:sp>
      <p:cxnSp>
        <p:nvCxnSpPr>
          <p:cNvPr id="259" name="Conector reto 258">
            <a:extLst>
              <a:ext uri="{FF2B5EF4-FFF2-40B4-BE49-F238E27FC236}">
                <a16:creationId xmlns:a16="http://schemas.microsoft.com/office/drawing/2014/main" id="{E7AA39E1-40E7-4B45-BDDC-1AABEFD21CC4}"/>
              </a:ext>
            </a:extLst>
          </p:cNvPr>
          <p:cNvCxnSpPr>
            <a:cxnSpLocks/>
          </p:cNvCxnSpPr>
          <p:nvPr/>
        </p:nvCxnSpPr>
        <p:spPr>
          <a:xfrm flipV="1">
            <a:off x="3678164" y="3469709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Retângulo 259">
            <a:extLst>
              <a:ext uri="{FF2B5EF4-FFF2-40B4-BE49-F238E27FC236}">
                <a16:creationId xmlns:a16="http://schemas.microsoft.com/office/drawing/2014/main" id="{644B00AC-9FCC-4FCC-A649-148F7C44D540}"/>
              </a:ext>
            </a:extLst>
          </p:cNvPr>
          <p:cNvSpPr/>
          <p:nvPr/>
        </p:nvSpPr>
        <p:spPr>
          <a:xfrm>
            <a:off x="2566657" y="5064563"/>
            <a:ext cx="1111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(CH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2</a:t>
            </a:r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)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14</a:t>
            </a:r>
            <a:endParaRPr lang="pt-BR" sz="2400" dirty="0"/>
          </a:p>
        </p:txBody>
      </p:sp>
      <p:sp>
        <p:nvSpPr>
          <p:cNvPr id="261" name="Retângulo 260">
            <a:extLst>
              <a:ext uri="{FF2B5EF4-FFF2-40B4-BE49-F238E27FC236}">
                <a16:creationId xmlns:a16="http://schemas.microsoft.com/office/drawing/2014/main" id="{007E652A-AF57-4D92-B50C-F0B7DB678C91}"/>
              </a:ext>
            </a:extLst>
          </p:cNvPr>
          <p:cNvSpPr/>
          <p:nvPr/>
        </p:nvSpPr>
        <p:spPr>
          <a:xfrm>
            <a:off x="3866928" y="5120487"/>
            <a:ext cx="720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CH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3</a:t>
            </a:r>
            <a:endParaRPr lang="pt-BR" sz="2400" dirty="0"/>
          </a:p>
        </p:txBody>
      </p:sp>
      <p:cxnSp>
        <p:nvCxnSpPr>
          <p:cNvPr id="262" name="Conector reto 261">
            <a:extLst>
              <a:ext uri="{FF2B5EF4-FFF2-40B4-BE49-F238E27FC236}">
                <a16:creationId xmlns:a16="http://schemas.microsoft.com/office/drawing/2014/main" id="{F4C72CB5-98AC-4D83-A5E7-D7FC4174F72F}"/>
              </a:ext>
            </a:extLst>
          </p:cNvPr>
          <p:cNvCxnSpPr>
            <a:cxnSpLocks/>
          </p:cNvCxnSpPr>
          <p:nvPr/>
        </p:nvCxnSpPr>
        <p:spPr>
          <a:xfrm flipV="1">
            <a:off x="3662062" y="5333265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CaixaDeTexto 262">
            <a:extLst>
              <a:ext uri="{FF2B5EF4-FFF2-40B4-BE49-F238E27FC236}">
                <a16:creationId xmlns:a16="http://schemas.microsoft.com/office/drawing/2014/main" id="{B9D0661B-2DE2-4110-8F78-B720A211C2A8}"/>
              </a:ext>
            </a:extLst>
          </p:cNvPr>
          <p:cNvSpPr txBox="1"/>
          <p:nvPr/>
        </p:nvSpPr>
        <p:spPr>
          <a:xfrm>
            <a:off x="7173995" y="691704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64" name="CaixaDeTexto 263">
            <a:extLst>
              <a:ext uri="{FF2B5EF4-FFF2-40B4-BE49-F238E27FC236}">
                <a16:creationId xmlns:a16="http://schemas.microsoft.com/office/drawing/2014/main" id="{E136C553-0FEA-4BE1-9E30-54F937DEED7A}"/>
              </a:ext>
            </a:extLst>
          </p:cNvPr>
          <p:cNvSpPr txBox="1"/>
          <p:nvPr/>
        </p:nvSpPr>
        <p:spPr>
          <a:xfrm>
            <a:off x="7666961" y="675939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65" name="Conector reto 264">
            <a:extLst>
              <a:ext uri="{FF2B5EF4-FFF2-40B4-BE49-F238E27FC236}">
                <a16:creationId xmlns:a16="http://schemas.microsoft.com/office/drawing/2014/main" id="{1446FC49-B91A-416D-911F-5F430AB6E142}"/>
              </a:ext>
            </a:extLst>
          </p:cNvPr>
          <p:cNvCxnSpPr>
            <a:cxnSpLocks/>
          </p:cNvCxnSpPr>
          <p:nvPr/>
        </p:nvCxnSpPr>
        <p:spPr>
          <a:xfrm>
            <a:off x="7543824" y="907323"/>
            <a:ext cx="216000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ector reto 265">
            <a:extLst>
              <a:ext uri="{FF2B5EF4-FFF2-40B4-BE49-F238E27FC236}">
                <a16:creationId xmlns:a16="http://schemas.microsoft.com/office/drawing/2014/main" id="{8D99C7D4-C8CB-4972-9316-285F1E9510EA}"/>
              </a:ext>
            </a:extLst>
          </p:cNvPr>
          <p:cNvCxnSpPr>
            <a:cxnSpLocks/>
          </p:cNvCxnSpPr>
          <p:nvPr/>
        </p:nvCxnSpPr>
        <p:spPr>
          <a:xfrm>
            <a:off x="8071612" y="922537"/>
            <a:ext cx="216000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CaixaDeTexto 266">
            <a:extLst>
              <a:ext uri="{FF2B5EF4-FFF2-40B4-BE49-F238E27FC236}">
                <a16:creationId xmlns:a16="http://schemas.microsoft.com/office/drawing/2014/main" id="{0A6E668C-E2DF-4A75-8A97-C2CDBD4015CC}"/>
              </a:ext>
            </a:extLst>
          </p:cNvPr>
          <p:cNvSpPr txBox="1"/>
          <p:nvPr/>
        </p:nvSpPr>
        <p:spPr>
          <a:xfrm>
            <a:off x="8219465" y="675939"/>
            <a:ext cx="733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accent4"/>
                </a:solidFill>
                <a:latin typeface="Bell MT" panose="02020503060305020303" pitchFamily="18" charset="0"/>
              </a:rPr>
              <a:t>OH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68" name="Conector reto 267">
            <a:extLst>
              <a:ext uri="{FF2B5EF4-FFF2-40B4-BE49-F238E27FC236}">
                <a16:creationId xmlns:a16="http://schemas.microsoft.com/office/drawing/2014/main" id="{1C1009F5-5A43-4209-B422-4652B1315700}"/>
              </a:ext>
            </a:extLst>
          </p:cNvPr>
          <p:cNvCxnSpPr>
            <a:cxnSpLocks/>
          </p:cNvCxnSpPr>
          <p:nvPr/>
        </p:nvCxnSpPr>
        <p:spPr>
          <a:xfrm>
            <a:off x="7921181" y="522830"/>
            <a:ext cx="0" cy="2160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CaixaDeTexto 268">
            <a:extLst>
              <a:ext uri="{FF2B5EF4-FFF2-40B4-BE49-F238E27FC236}">
                <a16:creationId xmlns:a16="http://schemas.microsoft.com/office/drawing/2014/main" id="{DA9070BE-B57F-4F61-B53B-EF891957EFF6}"/>
              </a:ext>
            </a:extLst>
          </p:cNvPr>
          <p:cNvSpPr txBox="1"/>
          <p:nvPr/>
        </p:nvSpPr>
        <p:spPr>
          <a:xfrm>
            <a:off x="7730025" y="7811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accent4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70" name="Conector reto 269">
            <a:extLst>
              <a:ext uri="{FF2B5EF4-FFF2-40B4-BE49-F238E27FC236}">
                <a16:creationId xmlns:a16="http://schemas.microsoft.com/office/drawing/2014/main" id="{1EAA3009-726B-4911-B4E4-8727ED01DF33}"/>
              </a:ext>
            </a:extLst>
          </p:cNvPr>
          <p:cNvCxnSpPr>
            <a:cxnSpLocks/>
            <a:endCxn id="272" idx="0"/>
          </p:cNvCxnSpPr>
          <p:nvPr/>
        </p:nvCxnSpPr>
        <p:spPr>
          <a:xfrm>
            <a:off x="7914434" y="1121028"/>
            <a:ext cx="7010" cy="503478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CaixaDeTexto 270">
            <a:extLst>
              <a:ext uri="{FF2B5EF4-FFF2-40B4-BE49-F238E27FC236}">
                <a16:creationId xmlns:a16="http://schemas.microsoft.com/office/drawing/2014/main" id="{E2B50E42-4400-4304-A45D-8264C053109A}"/>
              </a:ext>
            </a:extLst>
          </p:cNvPr>
          <p:cNvSpPr txBox="1"/>
          <p:nvPr/>
        </p:nvSpPr>
        <p:spPr>
          <a:xfrm>
            <a:off x="6857820" y="1612310"/>
            <a:ext cx="763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72" name="CaixaDeTexto 271">
            <a:extLst>
              <a:ext uri="{FF2B5EF4-FFF2-40B4-BE49-F238E27FC236}">
                <a16:creationId xmlns:a16="http://schemas.microsoft.com/office/drawing/2014/main" id="{E821F48A-4ADB-46B2-9C64-B0430AC6A72F}"/>
              </a:ext>
            </a:extLst>
          </p:cNvPr>
          <p:cNvSpPr txBox="1"/>
          <p:nvPr/>
        </p:nvSpPr>
        <p:spPr>
          <a:xfrm>
            <a:off x="7682402" y="1624506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73" name="Conector reto 272">
            <a:extLst>
              <a:ext uri="{FF2B5EF4-FFF2-40B4-BE49-F238E27FC236}">
                <a16:creationId xmlns:a16="http://schemas.microsoft.com/office/drawing/2014/main" id="{BAE20FE0-6C7C-4C7D-BF6C-9D61DE6C2635}"/>
              </a:ext>
            </a:extLst>
          </p:cNvPr>
          <p:cNvCxnSpPr>
            <a:cxnSpLocks/>
          </p:cNvCxnSpPr>
          <p:nvPr/>
        </p:nvCxnSpPr>
        <p:spPr>
          <a:xfrm>
            <a:off x="7559265" y="1855890"/>
            <a:ext cx="216000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ector reto 273">
            <a:extLst>
              <a:ext uri="{FF2B5EF4-FFF2-40B4-BE49-F238E27FC236}">
                <a16:creationId xmlns:a16="http://schemas.microsoft.com/office/drawing/2014/main" id="{607FB101-E474-4FDB-8A0D-D70EBB96BE40}"/>
              </a:ext>
            </a:extLst>
          </p:cNvPr>
          <p:cNvCxnSpPr>
            <a:cxnSpLocks/>
          </p:cNvCxnSpPr>
          <p:nvPr/>
        </p:nvCxnSpPr>
        <p:spPr>
          <a:xfrm>
            <a:off x="8087053" y="1871104"/>
            <a:ext cx="216000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CaixaDeTexto 274">
            <a:extLst>
              <a:ext uri="{FF2B5EF4-FFF2-40B4-BE49-F238E27FC236}">
                <a16:creationId xmlns:a16="http://schemas.microsoft.com/office/drawing/2014/main" id="{C424485D-1256-4AC4-B488-CC99E45032DE}"/>
              </a:ext>
            </a:extLst>
          </p:cNvPr>
          <p:cNvSpPr txBox="1"/>
          <p:nvPr/>
        </p:nvSpPr>
        <p:spPr>
          <a:xfrm>
            <a:off x="8145044" y="1624506"/>
            <a:ext cx="72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accent4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76" name="CaixaDeTexto 275">
            <a:extLst>
              <a:ext uri="{FF2B5EF4-FFF2-40B4-BE49-F238E27FC236}">
                <a16:creationId xmlns:a16="http://schemas.microsoft.com/office/drawing/2014/main" id="{A98A8C65-6888-4585-8331-8C4AD1D000E5}"/>
              </a:ext>
            </a:extLst>
          </p:cNvPr>
          <p:cNvSpPr txBox="1"/>
          <p:nvPr/>
        </p:nvSpPr>
        <p:spPr>
          <a:xfrm>
            <a:off x="7182426" y="2538105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77" name="CaixaDeTexto 276">
            <a:extLst>
              <a:ext uri="{FF2B5EF4-FFF2-40B4-BE49-F238E27FC236}">
                <a16:creationId xmlns:a16="http://schemas.microsoft.com/office/drawing/2014/main" id="{28334372-3105-4549-9241-EB38F36DAA4B}"/>
              </a:ext>
            </a:extLst>
          </p:cNvPr>
          <p:cNvSpPr txBox="1"/>
          <p:nvPr/>
        </p:nvSpPr>
        <p:spPr>
          <a:xfrm>
            <a:off x="7675392" y="2522340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78" name="Conector reto 277">
            <a:extLst>
              <a:ext uri="{FF2B5EF4-FFF2-40B4-BE49-F238E27FC236}">
                <a16:creationId xmlns:a16="http://schemas.microsoft.com/office/drawing/2014/main" id="{CDBFD081-19AE-41D4-9777-146396C16431}"/>
              </a:ext>
            </a:extLst>
          </p:cNvPr>
          <p:cNvCxnSpPr>
            <a:cxnSpLocks/>
          </p:cNvCxnSpPr>
          <p:nvPr/>
        </p:nvCxnSpPr>
        <p:spPr>
          <a:xfrm>
            <a:off x="7552255" y="2753724"/>
            <a:ext cx="216000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Conector reto 278">
            <a:extLst>
              <a:ext uri="{FF2B5EF4-FFF2-40B4-BE49-F238E27FC236}">
                <a16:creationId xmlns:a16="http://schemas.microsoft.com/office/drawing/2014/main" id="{E27CA2C3-D947-492A-B924-AB801CF6A456}"/>
              </a:ext>
            </a:extLst>
          </p:cNvPr>
          <p:cNvCxnSpPr>
            <a:cxnSpLocks/>
          </p:cNvCxnSpPr>
          <p:nvPr/>
        </p:nvCxnSpPr>
        <p:spPr>
          <a:xfrm>
            <a:off x="8080043" y="2768938"/>
            <a:ext cx="216000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CaixaDeTexto 292">
            <a:extLst>
              <a:ext uri="{FF2B5EF4-FFF2-40B4-BE49-F238E27FC236}">
                <a16:creationId xmlns:a16="http://schemas.microsoft.com/office/drawing/2014/main" id="{A08292E1-D173-4F43-A26E-2B05CAE19059}"/>
              </a:ext>
            </a:extLst>
          </p:cNvPr>
          <p:cNvSpPr txBox="1"/>
          <p:nvPr/>
        </p:nvSpPr>
        <p:spPr>
          <a:xfrm>
            <a:off x="8227896" y="2522340"/>
            <a:ext cx="67580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accent4"/>
                </a:solidFill>
                <a:latin typeface="Bell MT" panose="02020503060305020303" pitchFamily="18" charset="0"/>
              </a:rPr>
              <a:t>OH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94" name="Conector reto 293">
            <a:extLst>
              <a:ext uri="{FF2B5EF4-FFF2-40B4-BE49-F238E27FC236}">
                <a16:creationId xmlns:a16="http://schemas.microsoft.com/office/drawing/2014/main" id="{93CC09E8-6969-49A5-833C-CA75E7D1C0CC}"/>
              </a:ext>
            </a:extLst>
          </p:cNvPr>
          <p:cNvCxnSpPr>
            <a:cxnSpLocks/>
          </p:cNvCxnSpPr>
          <p:nvPr/>
        </p:nvCxnSpPr>
        <p:spPr>
          <a:xfrm>
            <a:off x="7914434" y="2976592"/>
            <a:ext cx="0" cy="2160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CaixaDeTexto 294">
            <a:extLst>
              <a:ext uri="{FF2B5EF4-FFF2-40B4-BE49-F238E27FC236}">
                <a16:creationId xmlns:a16="http://schemas.microsoft.com/office/drawing/2014/main" id="{E88A78B6-E629-4E31-AD25-524533E44CB1}"/>
              </a:ext>
            </a:extLst>
          </p:cNvPr>
          <p:cNvSpPr txBox="1"/>
          <p:nvPr/>
        </p:nvSpPr>
        <p:spPr>
          <a:xfrm>
            <a:off x="7736412" y="315879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accent4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96" name="Conector reto 295">
            <a:extLst>
              <a:ext uri="{FF2B5EF4-FFF2-40B4-BE49-F238E27FC236}">
                <a16:creationId xmlns:a16="http://schemas.microsoft.com/office/drawing/2014/main" id="{1BBB3493-C545-4E75-96D9-4196CA38DB63}"/>
              </a:ext>
            </a:extLst>
          </p:cNvPr>
          <p:cNvCxnSpPr>
            <a:cxnSpLocks/>
          </p:cNvCxnSpPr>
          <p:nvPr/>
        </p:nvCxnSpPr>
        <p:spPr>
          <a:xfrm>
            <a:off x="7911882" y="2034627"/>
            <a:ext cx="7010" cy="503478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ector reto 296">
            <a:extLst>
              <a:ext uri="{FF2B5EF4-FFF2-40B4-BE49-F238E27FC236}">
                <a16:creationId xmlns:a16="http://schemas.microsoft.com/office/drawing/2014/main" id="{ED5DF481-C6BC-409A-BF9D-E88FB7166D97}"/>
              </a:ext>
            </a:extLst>
          </p:cNvPr>
          <p:cNvCxnSpPr>
            <a:cxnSpLocks/>
          </p:cNvCxnSpPr>
          <p:nvPr/>
        </p:nvCxnSpPr>
        <p:spPr>
          <a:xfrm>
            <a:off x="8494171" y="5260242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Conector reto 297">
            <a:extLst>
              <a:ext uri="{FF2B5EF4-FFF2-40B4-BE49-F238E27FC236}">
                <a16:creationId xmlns:a16="http://schemas.microsoft.com/office/drawing/2014/main" id="{C35D1B33-4D55-44FD-8D16-0826656EC79E}"/>
              </a:ext>
            </a:extLst>
          </p:cNvPr>
          <p:cNvCxnSpPr>
            <a:cxnSpLocks/>
          </p:cNvCxnSpPr>
          <p:nvPr/>
        </p:nvCxnSpPr>
        <p:spPr>
          <a:xfrm>
            <a:off x="9487519" y="4856615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ector reto 298">
            <a:extLst>
              <a:ext uri="{FF2B5EF4-FFF2-40B4-BE49-F238E27FC236}">
                <a16:creationId xmlns:a16="http://schemas.microsoft.com/office/drawing/2014/main" id="{33936EFE-91B7-4C06-9FA5-A7EC501F859B}"/>
              </a:ext>
            </a:extLst>
          </p:cNvPr>
          <p:cNvCxnSpPr>
            <a:cxnSpLocks/>
          </p:cNvCxnSpPr>
          <p:nvPr/>
        </p:nvCxnSpPr>
        <p:spPr>
          <a:xfrm>
            <a:off x="9084599" y="5244684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CaixaDeTexto 299">
            <a:extLst>
              <a:ext uri="{FF2B5EF4-FFF2-40B4-BE49-F238E27FC236}">
                <a16:creationId xmlns:a16="http://schemas.microsoft.com/office/drawing/2014/main" id="{9EEFF149-BCA7-41DE-BA0B-273B0010D02A}"/>
              </a:ext>
            </a:extLst>
          </p:cNvPr>
          <p:cNvSpPr txBox="1"/>
          <p:nvPr/>
        </p:nvSpPr>
        <p:spPr>
          <a:xfrm>
            <a:off x="9195792" y="5013549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301" name="CaixaDeTexto 300">
            <a:extLst>
              <a:ext uri="{FF2B5EF4-FFF2-40B4-BE49-F238E27FC236}">
                <a16:creationId xmlns:a16="http://schemas.microsoft.com/office/drawing/2014/main" id="{15BBC2ED-F6F7-4A6D-B3F3-E85D5B7C530C}"/>
              </a:ext>
            </a:extLst>
          </p:cNvPr>
          <p:cNvSpPr txBox="1"/>
          <p:nvPr/>
        </p:nvSpPr>
        <p:spPr>
          <a:xfrm>
            <a:off x="8642024" y="5013644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bg1"/>
                </a:solidFill>
                <a:latin typeface="Bell MT" panose="02020503060305020303" pitchFamily="18" charset="0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02" name="CaixaDeTexto 301">
            <a:extLst>
              <a:ext uri="{FF2B5EF4-FFF2-40B4-BE49-F238E27FC236}">
                <a16:creationId xmlns:a16="http://schemas.microsoft.com/office/drawing/2014/main" id="{44560D55-B63C-4F16-8BBE-AEEB6C526203}"/>
              </a:ext>
            </a:extLst>
          </p:cNvPr>
          <p:cNvSpPr txBox="1"/>
          <p:nvPr/>
        </p:nvSpPr>
        <p:spPr>
          <a:xfrm>
            <a:off x="9178593" y="4416202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303" name="Conector reto 302">
            <a:extLst>
              <a:ext uri="{FF2B5EF4-FFF2-40B4-BE49-F238E27FC236}">
                <a16:creationId xmlns:a16="http://schemas.microsoft.com/office/drawing/2014/main" id="{A602886B-FC61-4915-B647-4473CFB1DC4A}"/>
              </a:ext>
            </a:extLst>
          </p:cNvPr>
          <p:cNvCxnSpPr>
            <a:cxnSpLocks/>
          </p:cNvCxnSpPr>
          <p:nvPr/>
        </p:nvCxnSpPr>
        <p:spPr>
          <a:xfrm>
            <a:off x="9405141" y="4856615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Conector reto 303">
            <a:extLst>
              <a:ext uri="{FF2B5EF4-FFF2-40B4-BE49-F238E27FC236}">
                <a16:creationId xmlns:a16="http://schemas.microsoft.com/office/drawing/2014/main" id="{9E60C9BA-560A-41B9-B07C-36AA35799E82}"/>
              </a:ext>
            </a:extLst>
          </p:cNvPr>
          <p:cNvCxnSpPr>
            <a:cxnSpLocks/>
          </p:cNvCxnSpPr>
          <p:nvPr/>
        </p:nvCxnSpPr>
        <p:spPr>
          <a:xfrm>
            <a:off x="9649161" y="5217882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CaixaDeTexto 304">
            <a:extLst>
              <a:ext uri="{FF2B5EF4-FFF2-40B4-BE49-F238E27FC236}">
                <a16:creationId xmlns:a16="http://schemas.microsoft.com/office/drawing/2014/main" id="{BCC9CFE7-FDD8-41BE-A5D8-964C061DCDFE}"/>
              </a:ext>
            </a:extLst>
          </p:cNvPr>
          <p:cNvSpPr txBox="1"/>
          <p:nvPr/>
        </p:nvSpPr>
        <p:spPr>
          <a:xfrm>
            <a:off x="8135424" y="503043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bg1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06" name="Retângulo 305">
            <a:extLst>
              <a:ext uri="{FF2B5EF4-FFF2-40B4-BE49-F238E27FC236}">
                <a16:creationId xmlns:a16="http://schemas.microsoft.com/office/drawing/2014/main" id="{2540E511-548F-41FC-A7A7-FE406AD1F84F}"/>
              </a:ext>
            </a:extLst>
          </p:cNvPr>
          <p:cNvSpPr/>
          <p:nvPr/>
        </p:nvSpPr>
        <p:spPr>
          <a:xfrm>
            <a:off x="9865497" y="4949617"/>
            <a:ext cx="1111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(CH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2</a:t>
            </a:r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)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14</a:t>
            </a:r>
            <a:endParaRPr lang="pt-BR" sz="2400" dirty="0"/>
          </a:p>
        </p:txBody>
      </p:sp>
      <p:sp>
        <p:nvSpPr>
          <p:cNvPr id="307" name="Retângulo 306">
            <a:extLst>
              <a:ext uri="{FF2B5EF4-FFF2-40B4-BE49-F238E27FC236}">
                <a16:creationId xmlns:a16="http://schemas.microsoft.com/office/drawing/2014/main" id="{F3B58475-6F2D-44FC-A079-A246A3723F1F}"/>
              </a:ext>
            </a:extLst>
          </p:cNvPr>
          <p:cNvSpPr/>
          <p:nvPr/>
        </p:nvSpPr>
        <p:spPr>
          <a:xfrm>
            <a:off x="11101223" y="4978054"/>
            <a:ext cx="720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CH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3</a:t>
            </a:r>
            <a:endParaRPr lang="pt-BR" sz="2400" dirty="0"/>
          </a:p>
        </p:txBody>
      </p:sp>
      <p:cxnSp>
        <p:nvCxnSpPr>
          <p:cNvPr id="308" name="Conector reto 307">
            <a:extLst>
              <a:ext uri="{FF2B5EF4-FFF2-40B4-BE49-F238E27FC236}">
                <a16:creationId xmlns:a16="http://schemas.microsoft.com/office/drawing/2014/main" id="{A57C5C44-4EBB-4AB2-866F-AB9A530416C9}"/>
              </a:ext>
            </a:extLst>
          </p:cNvPr>
          <p:cNvCxnSpPr>
            <a:cxnSpLocks/>
          </p:cNvCxnSpPr>
          <p:nvPr/>
        </p:nvCxnSpPr>
        <p:spPr>
          <a:xfrm flipV="1">
            <a:off x="10935140" y="5218319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Conector reto 308">
            <a:extLst>
              <a:ext uri="{FF2B5EF4-FFF2-40B4-BE49-F238E27FC236}">
                <a16:creationId xmlns:a16="http://schemas.microsoft.com/office/drawing/2014/main" id="{0DF5B7D7-E767-4662-BE15-095621BECE79}"/>
              </a:ext>
            </a:extLst>
          </p:cNvPr>
          <p:cNvCxnSpPr>
            <a:cxnSpLocks/>
          </p:cNvCxnSpPr>
          <p:nvPr/>
        </p:nvCxnSpPr>
        <p:spPr>
          <a:xfrm>
            <a:off x="8503515" y="6400685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Conector reto 309">
            <a:extLst>
              <a:ext uri="{FF2B5EF4-FFF2-40B4-BE49-F238E27FC236}">
                <a16:creationId xmlns:a16="http://schemas.microsoft.com/office/drawing/2014/main" id="{5E1F64AB-98BD-4282-98DF-118ED14AA1B0}"/>
              </a:ext>
            </a:extLst>
          </p:cNvPr>
          <p:cNvCxnSpPr>
            <a:cxnSpLocks/>
          </p:cNvCxnSpPr>
          <p:nvPr/>
        </p:nvCxnSpPr>
        <p:spPr>
          <a:xfrm>
            <a:off x="9496863" y="599705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Conector reto 310">
            <a:extLst>
              <a:ext uri="{FF2B5EF4-FFF2-40B4-BE49-F238E27FC236}">
                <a16:creationId xmlns:a16="http://schemas.microsoft.com/office/drawing/2014/main" id="{467FB4AB-03E7-44FC-AF4C-C7D4BE7727F9}"/>
              </a:ext>
            </a:extLst>
          </p:cNvPr>
          <p:cNvCxnSpPr>
            <a:cxnSpLocks/>
          </p:cNvCxnSpPr>
          <p:nvPr/>
        </p:nvCxnSpPr>
        <p:spPr>
          <a:xfrm>
            <a:off x="9093943" y="6385127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CaixaDeTexto 311">
            <a:extLst>
              <a:ext uri="{FF2B5EF4-FFF2-40B4-BE49-F238E27FC236}">
                <a16:creationId xmlns:a16="http://schemas.microsoft.com/office/drawing/2014/main" id="{20079711-660F-438D-B608-8A25353DFA15}"/>
              </a:ext>
            </a:extLst>
          </p:cNvPr>
          <p:cNvSpPr txBox="1"/>
          <p:nvPr/>
        </p:nvSpPr>
        <p:spPr>
          <a:xfrm>
            <a:off x="9205136" y="6153992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313" name="CaixaDeTexto 312">
            <a:extLst>
              <a:ext uri="{FF2B5EF4-FFF2-40B4-BE49-F238E27FC236}">
                <a16:creationId xmlns:a16="http://schemas.microsoft.com/office/drawing/2014/main" id="{413E6702-3D6E-4771-86C7-2D28647DA606}"/>
              </a:ext>
            </a:extLst>
          </p:cNvPr>
          <p:cNvSpPr txBox="1"/>
          <p:nvPr/>
        </p:nvSpPr>
        <p:spPr>
          <a:xfrm>
            <a:off x="8651368" y="6154087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bg1"/>
                </a:solidFill>
                <a:latin typeface="Bell MT" panose="02020503060305020303" pitchFamily="18" charset="0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14" name="CaixaDeTexto 313">
            <a:extLst>
              <a:ext uri="{FF2B5EF4-FFF2-40B4-BE49-F238E27FC236}">
                <a16:creationId xmlns:a16="http://schemas.microsoft.com/office/drawing/2014/main" id="{1B8AA8AF-641F-42C6-BEFE-F674FE943257}"/>
              </a:ext>
            </a:extLst>
          </p:cNvPr>
          <p:cNvSpPr txBox="1"/>
          <p:nvPr/>
        </p:nvSpPr>
        <p:spPr>
          <a:xfrm>
            <a:off x="9187937" y="5556645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315" name="Conector reto 314">
            <a:extLst>
              <a:ext uri="{FF2B5EF4-FFF2-40B4-BE49-F238E27FC236}">
                <a16:creationId xmlns:a16="http://schemas.microsoft.com/office/drawing/2014/main" id="{75B3B533-11D7-4613-A050-9EAD1F4ACC87}"/>
              </a:ext>
            </a:extLst>
          </p:cNvPr>
          <p:cNvCxnSpPr>
            <a:cxnSpLocks/>
          </p:cNvCxnSpPr>
          <p:nvPr/>
        </p:nvCxnSpPr>
        <p:spPr>
          <a:xfrm>
            <a:off x="9414485" y="599705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Conector reto 315">
            <a:extLst>
              <a:ext uri="{FF2B5EF4-FFF2-40B4-BE49-F238E27FC236}">
                <a16:creationId xmlns:a16="http://schemas.microsoft.com/office/drawing/2014/main" id="{AA2F9446-67F3-4A72-871A-AFDA6DBA710D}"/>
              </a:ext>
            </a:extLst>
          </p:cNvPr>
          <p:cNvCxnSpPr>
            <a:cxnSpLocks/>
          </p:cNvCxnSpPr>
          <p:nvPr/>
        </p:nvCxnSpPr>
        <p:spPr>
          <a:xfrm>
            <a:off x="9658505" y="6358325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CaixaDeTexto 316">
            <a:extLst>
              <a:ext uri="{FF2B5EF4-FFF2-40B4-BE49-F238E27FC236}">
                <a16:creationId xmlns:a16="http://schemas.microsoft.com/office/drawing/2014/main" id="{99466E06-4D7A-41F4-ABE8-4182E02CC37D}"/>
              </a:ext>
            </a:extLst>
          </p:cNvPr>
          <p:cNvSpPr txBox="1"/>
          <p:nvPr/>
        </p:nvSpPr>
        <p:spPr>
          <a:xfrm>
            <a:off x="8144768" y="617087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bg1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18" name="Retângulo 317">
            <a:extLst>
              <a:ext uri="{FF2B5EF4-FFF2-40B4-BE49-F238E27FC236}">
                <a16:creationId xmlns:a16="http://schemas.microsoft.com/office/drawing/2014/main" id="{FFCFC394-D47C-4E8D-B8B0-500C97D8E3DF}"/>
              </a:ext>
            </a:extLst>
          </p:cNvPr>
          <p:cNvSpPr/>
          <p:nvPr/>
        </p:nvSpPr>
        <p:spPr>
          <a:xfrm>
            <a:off x="9874841" y="6090060"/>
            <a:ext cx="1111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(CH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2</a:t>
            </a:r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)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14</a:t>
            </a:r>
            <a:endParaRPr lang="pt-BR" sz="2400" dirty="0"/>
          </a:p>
        </p:txBody>
      </p:sp>
      <p:sp>
        <p:nvSpPr>
          <p:cNvPr id="319" name="Retângulo 318">
            <a:extLst>
              <a:ext uri="{FF2B5EF4-FFF2-40B4-BE49-F238E27FC236}">
                <a16:creationId xmlns:a16="http://schemas.microsoft.com/office/drawing/2014/main" id="{D7E7DF1A-32E7-4E18-A79D-ABF5A36AE71E}"/>
              </a:ext>
            </a:extLst>
          </p:cNvPr>
          <p:cNvSpPr/>
          <p:nvPr/>
        </p:nvSpPr>
        <p:spPr>
          <a:xfrm>
            <a:off x="11110567" y="6105618"/>
            <a:ext cx="720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CH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3</a:t>
            </a:r>
            <a:endParaRPr lang="pt-BR" sz="2400" dirty="0"/>
          </a:p>
        </p:txBody>
      </p:sp>
      <p:cxnSp>
        <p:nvCxnSpPr>
          <p:cNvPr id="320" name="Conector reto 319">
            <a:extLst>
              <a:ext uri="{FF2B5EF4-FFF2-40B4-BE49-F238E27FC236}">
                <a16:creationId xmlns:a16="http://schemas.microsoft.com/office/drawing/2014/main" id="{1C6BEB3D-59BC-46A4-81EB-0F899C3B57C6}"/>
              </a:ext>
            </a:extLst>
          </p:cNvPr>
          <p:cNvCxnSpPr>
            <a:cxnSpLocks/>
          </p:cNvCxnSpPr>
          <p:nvPr/>
        </p:nvCxnSpPr>
        <p:spPr>
          <a:xfrm flipV="1">
            <a:off x="10944484" y="6358762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ector de Seta Reta 320">
            <a:extLst>
              <a:ext uri="{FF2B5EF4-FFF2-40B4-BE49-F238E27FC236}">
                <a16:creationId xmlns:a16="http://schemas.microsoft.com/office/drawing/2014/main" id="{F3775677-8797-4C21-B2AD-6B5E275CB037}"/>
              </a:ext>
            </a:extLst>
          </p:cNvPr>
          <p:cNvCxnSpPr>
            <a:cxnSpLocks/>
          </p:cNvCxnSpPr>
          <p:nvPr/>
        </p:nvCxnSpPr>
        <p:spPr>
          <a:xfrm flipV="1">
            <a:off x="4844955" y="3768068"/>
            <a:ext cx="2447120" cy="553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Espaço Reservado para Conteúdo 2">
            <a:extLst>
              <a:ext uri="{FF2B5EF4-FFF2-40B4-BE49-F238E27FC236}">
                <a16:creationId xmlns:a16="http://schemas.microsoft.com/office/drawing/2014/main" id="{CDE8A6B4-6B87-4D98-A868-ED19AF2C6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297" y="3901022"/>
            <a:ext cx="1416050" cy="5302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>
                <a:solidFill>
                  <a:schemeClr val="accent4"/>
                </a:solidFill>
                <a:latin typeface="Bell MT" panose="02020503060305020303" pitchFamily="18" charset="0"/>
              </a:rPr>
              <a:t>Lipases</a:t>
            </a:r>
          </a:p>
        </p:txBody>
      </p:sp>
      <p:cxnSp>
        <p:nvCxnSpPr>
          <p:cNvPr id="323" name="Conector reto 322">
            <a:extLst>
              <a:ext uri="{FF2B5EF4-FFF2-40B4-BE49-F238E27FC236}">
                <a16:creationId xmlns:a16="http://schemas.microsoft.com/office/drawing/2014/main" id="{A59BC5DB-C157-46F8-A7E4-AEFC34EF3110}"/>
              </a:ext>
            </a:extLst>
          </p:cNvPr>
          <p:cNvCxnSpPr>
            <a:cxnSpLocks/>
          </p:cNvCxnSpPr>
          <p:nvPr/>
        </p:nvCxnSpPr>
        <p:spPr>
          <a:xfrm>
            <a:off x="8452612" y="4155979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Conector reto 323">
            <a:extLst>
              <a:ext uri="{FF2B5EF4-FFF2-40B4-BE49-F238E27FC236}">
                <a16:creationId xmlns:a16="http://schemas.microsoft.com/office/drawing/2014/main" id="{DB568DA7-2603-4ED7-A8DE-62740768EA85}"/>
              </a:ext>
            </a:extLst>
          </p:cNvPr>
          <p:cNvCxnSpPr>
            <a:cxnSpLocks/>
          </p:cNvCxnSpPr>
          <p:nvPr/>
        </p:nvCxnSpPr>
        <p:spPr>
          <a:xfrm>
            <a:off x="9445960" y="3752352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Conector reto 324">
            <a:extLst>
              <a:ext uri="{FF2B5EF4-FFF2-40B4-BE49-F238E27FC236}">
                <a16:creationId xmlns:a16="http://schemas.microsoft.com/office/drawing/2014/main" id="{64D4AEEE-5700-410B-87BF-A0ED3E895C6A}"/>
              </a:ext>
            </a:extLst>
          </p:cNvPr>
          <p:cNvCxnSpPr>
            <a:cxnSpLocks/>
          </p:cNvCxnSpPr>
          <p:nvPr/>
        </p:nvCxnSpPr>
        <p:spPr>
          <a:xfrm>
            <a:off x="9043040" y="4140421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CaixaDeTexto 325">
            <a:extLst>
              <a:ext uri="{FF2B5EF4-FFF2-40B4-BE49-F238E27FC236}">
                <a16:creationId xmlns:a16="http://schemas.microsoft.com/office/drawing/2014/main" id="{DAFB096F-B778-4809-AA4C-F19D165206B8}"/>
              </a:ext>
            </a:extLst>
          </p:cNvPr>
          <p:cNvSpPr txBox="1"/>
          <p:nvPr/>
        </p:nvSpPr>
        <p:spPr>
          <a:xfrm>
            <a:off x="9154233" y="3909286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327" name="CaixaDeTexto 326">
            <a:extLst>
              <a:ext uri="{FF2B5EF4-FFF2-40B4-BE49-F238E27FC236}">
                <a16:creationId xmlns:a16="http://schemas.microsoft.com/office/drawing/2014/main" id="{2880CADF-BE27-4891-9510-AAD0B24CB1D6}"/>
              </a:ext>
            </a:extLst>
          </p:cNvPr>
          <p:cNvSpPr txBox="1"/>
          <p:nvPr/>
        </p:nvSpPr>
        <p:spPr>
          <a:xfrm>
            <a:off x="8600465" y="3909381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bg1"/>
                </a:solidFill>
                <a:latin typeface="Bell MT" panose="02020503060305020303" pitchFamily="18" charset="0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28" name="CaixaDeTexto 327">
            <a:extLst>
              <a:ext uri="{FF2B5EF4-FFF2-40B4-BE49-F238E27FC236}">
                <a16:creationId xmlns:a16="http://schemas.microsoft.com/office/drawing/2014/main" id="{45B2FA0A-08CE-4078-927E-E8F067CC91B7}"/>
              </a:ext>
            </a:extLst>
          </p:cNvPr>
          <p:cNvSpPr txBox="1"/>
          <p:nvPr/>
        </p:nvSpPr>
        <p:spPr>
          <a:xfrm>
            <a:off x="9137034" y="3311939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329" name="Conector reto 328">
            <a:extLst>
              <a:ext uri="{FF2B5EF4-FFF2-40B4-BE49-F238E27FC236}">
                <a16:creationId xmlns:a16="http://schemas.microsoft.com/office/drawing/2014/main" id="{5CD49A2C-E6FD-4C2E-8B4F-930FB82EB9EC}"/>
              </a:ext>
            </a:extLst>
          </p:cNvPr>
          <p:cNvCxnSpPr>
            <a:cxnSpLocks/>
          </p:cNvCxnSpPr>
          <p:nvPr/>
        </p:nvCxnSpPr>
        <p:spPr>
          <a:xfrm>
            <a:off x="9363582" y="3752352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Conector reto 329">
            <a:extLst>
              <a:ext uri="{FF2B5EF4-FFF2-40B4-BE49-F238E27FC236}">
                <a16:creationId xmlns:a16="http://schemas.microsoft.com/office/drawing/2014/main" id="{D8E02FD3-1BE7-42F3-9C74-205E806ECD3D}"/>
              </a:ext>
            </a:extLst>
          </p:cNvPr>
          <p:cNvCxnSpPr>
            <a:cxnSpLocks/>
          </p:cNvCxnSpPr>
          <p:nvPr/>
        </p:nvCxnSpPr>
        <p:spPr>
          <a:xfrm>
            <a:off x="9607602" y="4113619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CaixaDeTexto 330">
            <a:extLst>
              <a:ext uri="{FF2B5EF4-FFF2-40B4-BE49-F238E27FC236}">
                <a16:creationId xmlns:a16="http://schemas.microsoft.com/office/drawing/2014/main" id="{11C242B2-FCFA-4AF4-81D1-D27BEFCBAE3E}"/>
              </a:ext>
            </a:extLst>
          </p:cNvPr>
          <p:cNvSpPr txBox="1"/>
          <p:nvPr/>
        </p:nvSpPr>
        <p:spPr>
          <a:xfrm>
            <a:off x="8093865" y="392616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bg1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32" name="Retângulo 331">
            <a:extLst>
              <a:ext uri="{FF2B5EF4-FFF2-40B4-BE49-F238E27FC236}">
                <a16:creationId xmlns:a16="http://schemas.microsoft.com/office/drawing/2014/main" id="{E508F44A-3387-4D7D-9D88-07C3ACDC72ED}"/>
              </a:ext>
            </a:extLst>
          </p:cNvPr>
          <p:cNvSpPr/>
          <p:nvPr/>
        </p:nvSpPr>
        <p:spPr>
          <a:xfrm>
            <a:off x="9823938" y="3845354"/>
            <a:ext cx="1111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(CH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2</a:t>
            </a:r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)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14</a:t>
            </a:r>
            <a:endParaRPr lang="pt-BR" sz="2400" dirty="0"/>
          </a:p>
        </p:txBody>
      </p:sp>
      <p:sp>
        <p:nvSpPr>
          <p:cNvPr id="333" name="Retângulo 332">
            <a:extLst>
              <a:ext uri="{FF2B5EF4-FFF2-40B4-BE49-F238E27FC236}">
                <a16:creationId xmlns:a16="http://schemas.microsoft.com/office/drawing/2014/main" id="{922B9718-7FC8-4872-A220-A5FCD01718D2}"/>
              </a:ext>
            </a:extLst>
          </p:cNvPr>
          <p:cNvSpPr/>
          <p:nvPr/>
        </p:nvSpPr>
        <p:spPr>
          <a:xfrm>
            <a:off x="11059664" y="3873791"/>
            <a:ext cx="720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CH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3</a:t>
            </a:r>
            <a:endParaRPr lang="pt-BR" sz="2400" dirty="0"/>
          </a:p>
        </p:txBody>
      </p:sp>
      <p:cxnSp>
        <p:nvCxnSpPr>
          <p:cNvPr id="334" name="Conector reto 333">
            <a:extLst>
              <a:ext uri="{FF2B5EF4-FFF2-40B4-BE49-F238E27FC236}">
                <a16:creationId xmlns:a16="http://schemas.microsoft.com/office/drawing/2014/main" id="{52D6368D-FF8D-4247-B036-6D136706EAE3}"/>
              </a:ext>
            </a:extLst>
          </p:cNvPr>
          <p:cNvCxnSpPr>
            <a:cxnSpLocks/>
          </p:cNvCxnSpPr>
          <p:nvPr/>
        </p:nvCxnSpPr>
        <p:spPr>
          <a:xfrm flipV="1">
            <a:off x="10893581" y="4114056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tângulo 108">
            <a:extLst>
              <a:ext uri="{FF2B5EF4-FFF2-40B4-BE49-F238E27FC236}">
                <a16:creationId xmlns:a16="http://schemas.microsoft.com/office/drawing/2014/main" id="{CC56DE60-13ED-479C-A857-9102F286AD31}"/>
              </a:ext>
            </a:extLst>
          </p:cNvPr>
          <p:cNvSpPr/>
          <p:nvPr/>
        </p:nvSpPr>
        <p:spPr>
          <a:xfrm>
            <a:off x="5110245" y="2861315"/>
            <a:ext cx="976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3 H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2</a:t>
            </a:r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O</a:t>
            </a:r>
            <a:endParaRPr lang="pt-BR" sz="2400" dirty="0"/>
          </a:p>
        </p:txBody>
      </p:sp>
      <p:sp>
        <p:nvSpPr>
          <p:cNvPr id="112" name="Arco 111">
            <a:extLst>
              <a:ext uri="{FF2B5EF4-FFF2-40B4-BE49-F238E27FC236}">
                <a16:creationId xmlns:a16="http://schemas.microsoft.com/office/drawing/2014/main" id="{32681E7F-AE13-4FD2-A0EE-3F3856ED86E8}"/>
              </a:ext>
            </a:extLst>
          </p:cNvPr>
          <p:cNvSpPr/>
          <p:nvPr/>
        </p:nvSpPr>
        <p:spPr>
          <a:xfrm rot="13709709">
            <a:off x="5542047" y="2599256"/>
            <a:ext cx="1302138" cy="1282574"/>
          </a:xfrm>
          <a:prstGeom prst="arc">
            <a:avLst>
              <a:gd name="adj1" fmla="val 15262838"/>
              <a:gd name="adj2" fmla="val 18535179"/>
            </a:avLst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730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aixaDeTexto 46">
            <a:extLst>
              <a:ext uri="{FF2B5EF4-FFF2-40B4-BE49-F238E27FC236}">
                <a16:creationId xmlns:a16="http://schemas.microsoft.com/office/drawing/2014/main" id="{CBDDEB20-2059-422C-97BB-36B5629E644B}"/>
              </a:ext>
            </a:extLst>
          </p:cNvPr>
          <p:cNvSpPr txBox="1"/>
          <p:nvPr/>
        </p:nvSpPr>
        <p:spPr>
          <a:xfrm>
            <a:off x="1783544" y="2284406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FDD5B283-E630-4076-8034-40A568C35F6E}"/>
              </a:ext>
            </a:extLst>
          </p:cNvPr>
          <p:cNvSpPr txBox="1"/>
          <p:nvPr/>
        </p:nvSpPr>
        <p:spPr>
          <a:xfrm>
            <a:off x="2276510" y="2268641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86BD17B9-53E1-4DC1-BC66-041AEDBB969D}"/>
              </a:ext>
            </a:extLst>
          </p:cNvPr>
          <p:cNvCxnSpPr>
            <a:cxnSpLocks/>
          </p:cNvCxnSpPr>
          <p:nvPr/>
        </p:nvCxnSpPr>
        <p:spPr>
          <a:xfrm>
            <a:off x="2153373" y="2500025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EF545497-2ED9-417A-80EC-A0979595D9F4}"/>
              </a:ext>
            </a:extLst>
          </p:cNvPr>
          <p:cNvCxnSpPr>
            <a:cxnSpLocks/>
          </p:cNvCxnSpPr>
          <p:nvPr/>
        </p:nvCxnSpPr>
        <p:spPr>
          <a:xfrm>
            <a:off x="2681161" y="2515239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7927E048-F44E-4CE3-A7C3-BC2592358030}"/>
              </a:ext>
            </a:extLst>
          </p:cNvPr>
          <p:cNvSpPr txBox="1"/>
          <p:nvPr/>
        </p:nvSpPr>
        <p:spPr>
          <a:xfrm>
            <a:off x="2829014" y="2268641"/>
            <a:ext cx="733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bg1"/>
                </a:solidFill>
                <a:latin typeface="Bell MT" panose="02020503060305020303" pitchFamily="18" charset="0"/>
              </a:rPr>
              <a:t>OH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4346A3C3-4305-44C7-BD66-BBFD541CE6F5}"/>
              </a:ext>
            </a:extLst>
          </p:cNvPr>
          <p:cNvCxnSpPr>
            <a:cxnSpLocks/>
          </p:cNvCxnSpPr>
          <p:nvPr/>
        </p:nvCxnSpPr>
        <p:spPr>
          <a:xfrm>
            <a:off x="2530730" y="2115532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798660C4-1E02-4573-B72D-9D81205995DE}"/>
              </a:ext>
            </a:extLst>
          </p:cNvPr>
          <p:cNvSpPr txBox="1"/>
          <p:nvPr/>
        </p:nvSpPr>
        <p:spPr>
          <a:xfrm>
            <a:off x="2339574" y="167081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bg1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0005BD6C-52CB-4128-9BA4-FB1E0A94C724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2523983" y="2713730"/>
            <a:ext cx="7010" cy="5034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49691D8E-019D-4F45-9492-68B9F6E3166F}"/>
              </a:ext>
            </a:extLst>
          </p:cNvPr>
          <p:cNvSpPr txBox="1"/>
          <p:nvPr/>
        </p:nvSpPr>
        <p:spPr>
          <a:xfrm>
            <a:off x="1467369" y="3205012"/>
            <a:ext cx="763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4FD28459-352C-4F5F-A550-EAE245019937}"/>
              </a:ext>
            </a:extLst>
          </p:cNvPr>
          <p:cNvSpPr txBox="1"/>
          <p:nvPr/>
        </p:nvSpPr>
        <p:spPr>
          <a:xfrm>
            <a:off x="2291951" y="3217208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655DA93D-00D8-421D-8935-0C6841A7B5D9}"/>
              </a:ext>
            </a:extLst>
          </p:cNvPr>
          <p:cNvCxnSpPr>
            <a:cxnSpLocks/>
          </p:cNvCxnSpPr>
          <p:nvPr/>
        </p:nvCxnSpPr>
        <p:spPr>
          <a:xfrm>
            <a:off x="2168814" y="3448592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126461AE-430C-4E87-B115-57F15E0C8858}"/>
              </a:ext>
            </a:extLst>
          </p:cNvPr>
          <p:cNvCxnSpPr>
            <a:cxnSpLocks/>
          </p:cNvCxnSpPr>
          <p:nvPr/>
        </p:nvCxnSpPr>
        <p:spPr>
          <a:xfrm>
            <a:off x="2696602" y="3463806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D6E72A4-4920-459B-91BC-E7C7595BAADF}"/>
              </a:ext>
            </a:extLst>
          </p:cNvPr>
          <p:cNvSpPr txBox="1"/>
          <p:nvPr/>
        </p:nvSpPr>
        <p:spPr>
          <a:xfrm>
            <a:off x="2754593" y="3217208"/>
            <a:ext cx="72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bg1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FFF6AA39-A167-4FAC-818C-DA72F15192E9}"/>
              </a:ext>
            </a:extLst>
          </p:cNvPr>
          <p:cNvSpPr txBox="1"/>
          <p:nvPr/>
        </p:nvSpPr>
        <p:spPr>
          <a:xfrm>
            <a:off x="1791975" y="4130807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6757AEC7-19BB-4C7F-89D1-DDEF744C552A}"/>
              </a:ext>
            </a:extLst>
          </p:cNvPr>
          <p:cNvSpPr txBox="1"/>
          <p:nvPr/>
        </p:nvSpPr>
        <p:spPr>
          <a:xfrm>
            <a:off x="2284941" y="4115042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3C1B9B3C-754A-40B0-B7C7-0C7EE2626A64}"/>
              </a:ext>
            </a:extLst>
          </p:cNvPr>
          <p:cNvCxnSpPr>
            <a:cxnSpLocks/>
          </p:cNvCxnSpPr>
          <p:nvPr/>
        </p:nvCxnSpPr>
        <p:spPr>
          <a:xfrm>
            <a:off x="2161804" y="4346426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163E9609-939B-4006-B5ED-233715EF2F8E}"/>
              </a:ext>
            </a:extLst>
          </p:cNvPr>
          <p:cNvCxnSpPr>
            <a:cxnSpLocks/>
          </p:cNvCxnSpPr>
          <p:nvPr/>
        </p:nvCxnSpPr>
        <p:spPr>
          <a:xfrm>
            <a:off x="2689592" y="4361640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F2437C0C-F1E1-4DCF-A24B-83957A379A03}"/>
              </a:ext>
            </a:extLst>
          </p:cNvPr>
          <p:cNvSpPr txBox="1"/>
          <p:nvPr/>
        </p:nvSpPr>
        <p:spPr>
          <a:xfrm>
            <a:off x="2837445" y="4115042"/>
            <a:ext cx="67580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bg1"/>
                </a:solidFill>
                <a:latin typeface="Bell MT" panose="02020503060305020303" pitchFamily="18" charset="0"/>
              </a:rPr>
              <a:t>OH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395DE167-74EE-4A60-A00C-DFE643AD71FF}"/>
              </a:ext>
            </a:extLst>
          </p:cNvPr>
          <p:cNvCxnSpPr>
            <a:cxnSpLocks/>
          </p:cNvCxnSpPr>
          <p:nvPr/>
        </p:nvCxnSpPr>
        <p:spPr>
          <a:xfrm>
            <a:off x="2523983" y="4569294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87D00E90-AC80-4DCB-9D07-6AD16A436E09}"/>
              </a:ext>
            </a:extLst>
          </p:cNvPr>
          <p:cNvSpPr txBox="1"/>
          <p:nvPr/>
        </p:nvSpPr>
        <p:spPr>
          <a:xfrm>
            <a:off x="2345961" y="475149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bg1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83EBEBBE-E7CC-4168-9032-3E2721DBD3D5}"/>
              </a:ext>
            </a:extLst>
          </p:cNvPr>
          <p:cNvCxnSpPr>
            <a:cxnSpLocks/>
          </p:cNvCxnSpPr>
          <p:nvPr/>
        </p:nvCxnSpPr>
        <p:spPr>
          <a:xfrm>
            <a:off x="2521431" y="3627329"/>
            <a:ext cx="7010" cy="5034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BB7E4FB7-818C-4E7F-A4FE-DBCC4164E3C3}"/>
              </a:ext>
            </a:extLst>
          </p:cNvPr>
          <p:cNvSpPr txBox="1"/>
          <p:nvPr/>
        </p:nvSpPr>
        <p:spPr>
          <a:xfrm>
            <a:off x="7237562" y="2300171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2300DCF6-8E64-428A-8315-28BCAE238C01}"/>
              </a:ext>
            </a:extLst>
          </p:cNvPr>
          <p:cNvSpPr txBox="1"/>
          <p:nvPr/>
        </p:nvSpPr>
        <p:spPr>
          <a:xfrm>
            <a:off x="7730528" y="2284406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E1BC8567-6778-46AF-AB65-14B853C5055E}"/>
              </a:ext>
            </a:extLst>
          </p:cNvPr>
          <p:cNvCxnSpPr>
            <a:cxnSpLocks/>
          </p:cNvCxnSpPr>
          <p:nvPr/>
        </p:nvCxnSpPr>
        <p:spPr>
          <a:xfrm>
            <a:off x="7607391" y="2515790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6A66D019-3BBA-457B-8381-759F9B2E9B0B}"/>
              </a:ext>
            </a:extLst>
          </p:cNvPr>
          <p:cNvCxnSpPr>
            <a:cxnSpLocks/>
          </p:cNvCxnSpPr>
          <p:nvPr/>
        </p:nvCxnSpPr>
        <p:spPr>
          <a:xfrm>
            <a:off x="8135179" y="2531004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B1EA6AF5-19B4-4989-A878-AC247669E63D}"/>
              </a:ext>
            </a:extLst>
          </p:cNvPr>
          <p:cNvSpPr txBox="1"/>
          <p:nvPr/>
        </p:nvSpPr>
        <p:spPr>
          <a:xfrm>
            <a:off x="8283032" y="2284406"/>
            <a:ext cx="733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bg1"/>
                </a:solidFill>
                <a:latin typeface="Bell MT" panose="02020503060305020303" pitchFamily="18" charset="0"/>
              </a:rPr>
              <a:t>OH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03578D68-1C30-404C-A12A-2CAA4F2DD766}"/>
              </a:ext>
            </a:extLst>
          </p:cNvPr>
          <p:cNvCxnSpPr>
            <a:cxnSpLocks/>
          </p:cNvCxnSpPr>
          <p:nvPr/>
        </p:nvCxnSpPr>
        <p:spPr>
          <a:xfrm>
            <a:off x="7984748" y="2131297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6BDC434A-43DB-4B66-9A51-2B437265D7AB}"/>
              </a:ext>
            </a:extLst>
          </p:cNvPr>
          <p:cNvSpPr txBox="1"/>
          <p:nvPr/>
        </p:nvSpPr>
        <p:spPr>
          <a:xfrm>
            <a:off x="7793592" y="168658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bg1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E6C1A487-10F9-4E99-8BA7-DCB5907897BA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7978001" y="2729495"/>
            <a:ext cx="7010" cy="5034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1B94EAA0-8D27-4ADA-BB47-1B01E0B14A6A}"/>
              </a:ext>
            </a:extLst>
          </p:cNvPr>
          <p:cNvSpPr txBox="1"/>
          <p:nvPr/>
        </p:nvSpPr>
        <p:spPr>
          <a:xfrm>
            <a:off x="6921387" y="3220777"/>
            <a:ext cx="763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6BA887AD-F9BF-4B94-811C-EE24D90BB7DB}"/>
              </a:ext>
            </a:extLst>
          </p:cNvPr>
          <p:cNvSpPr txBox="1"/>
          <p:nvPr/>
        </p:nvSpPr>
        <p:spPr>
          <a:xfrm>
            <a:off x="7745969" y="323297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65518AC4-A6BE-4DC0-913E-A6DB2A662FF6}"/>
              </a:ext>
            </a:extLst>
          </p:cNvPr>
          <p:cNvCxnSpPr>
            <a:cxnSpLocks/>
          </p:cNvCxnSpPr>
          <p:nvPr/>
        </p:nvCxnSpPr>
        <p:spPr>
          <a:xfrm>
            <a:off x="7622832" y="3464357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4BCDE780-8D12-4A0C-8930-5D65FB7FCF34}"/>
              </a:ext>
            </a:extLst>
          </p:cNvPr>
          <p:cNvCxnSpPr>
            <a:cxnSpLocks/>
          </p:cNvCxnSpPr>
          <p:nvPr/>
        </p:nvCxnSpPr>
        <p:spPr>
          <a:xfrm>
            <a:off x="8150620" y="3479571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62526C0-0079-4A67-BF0A-DF5B5BE0712D}"/>
              </a:ext>
            </a:extLst>
          </p:cNvPr>
          <p:cNvSpPr txBox="1"/>
          <p:nvPr/>
        </p:nvSpPr>
        <p:spPr>
          <a:xfrm>
            <a:off x="8208611" y="3232973"/>
            <a:ext cx="72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bg1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8ACD4167-5860-47EF-B38A-7BB0881078FE}"/>
              </a:ext>
            </a:extLst>
          </p:cNvPr>
          <p:cNvSpPr txBox="1"/>
          <p:nvPr/>
        </p:nvSpPr>
        <p:spPr>
          <a:xfrm>
            <a:off x="7245993" y="4146572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844D1DD9-33D8-4D6C-AB88-19AB44F8B685}"/>
              </a:ext>
            </a:extLst>
          </p:cNvPr>
          <p:cNvSpPr txBox="1"/>
          <p:nvPr/>
        </p:nvSpPr>
        <p:spPr>
          <a:xfrm>
            <a:off x="7738959" y="4130807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73368A92-1230-4EDD-A614-525CCADF2E80}"/>
              </a:ext>
            </a:extLst>
          </p:cNvPr>
          <p:cNvCxnSpPr>
            <a:cxnSpLocks/>
          </p:cNvCxnSpPr>
          <p:nvPr/>
        </p:nvCxnSpPr>
        <p:spPr>
          <a:xfrm>
            <a:off x="7615822" y="4362191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C7993111-2DA9-4939-BB22-0722AC6222E1}"/>
              </a:ext>
            </a:extLst>
          </p:cNvPr>
          <p:cNvCxnSpPr>
            <a:cxnSpLocks/>
          </p:cNvCxnSpPr>
          <p:nvPr/>
        </p:nvCxnSpPr>
        <p:spPr>
          <a:xfrm>
            <a:off x="8143610" y="4377405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CBED9E92-7B12-4362-AE57-E414D4968E97}"/>
              </a:ext>
            </a:extLst>
          </p:cNvPr>
          <p:cNvCxnSpPr>
            <a:cxnSpLocks/>
          </p:cNvCxnSpPr>
          <p:nvPr/>
        </p:nvCxnSpPr>
        <p:spPr>
          <a:xfrm>
            <a:off x="7978001" y="458505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C54F5419-AA49-45D0-AD3C-121C0DEC5B18}"/>
              </a:ext>
            </a:extLst>
          </p:cNvPr>
          <p:cNvSpPr txBox="1"/>
          <p:nvPr/>
        </p:nvSpPr>
        <p:spPr>
          <a:xfrm>
            <a:off x="7799979" y="476726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bg1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E7EAC5D5-8C7F-49EF-9236-C6ACDEBB16A8}"/>
              </a:ext>
            </a:extLst>
          </p:cNvPr>
          <p:cNvCxnSpPr>
            <a:cxnSpLocks/>
          </p:cNvCxnSpPr>
          <p:nvPr/>
        </p:nvCxnSpPr>
        <p:spPr>
          <a:xfrm>
            <a:off x="7975449" y="3643094"/>
            <a:ext cx="7010" cy="5034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C99BA332-FD86-49E6-B5CE-A2695E922282}"/>
              </a:ext>
            </a:extLst>
          </p:cNvPr>
          <p:cNvSpPr txBox="1"/>
          <p:nvPr/>
        </p:nvSpPr>
        <p:spPr>
          <a:xfrm>
            <a:off x="8371634" y="4131358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pt-B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ell MT" panose="02020503060305020303" pitchFamily="18" charset="0"/>
              </a:rPr>
              <a:t>O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DB9BE826-842B-4364-9D5D-1A22A4A85612}"/>
              </a:ext>
            </a:extLst>
          </p:cNvPr>
          <p:cNvSpPr txBox="1"/>
          <p:nvPr/>
        </p:nvSpPr>
        <p:spPr>
          <a:xfrm>
            <a:off x="8864600" y="411559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ell MT" panose="02020503060305020303" pitchFamily="18" charset="0"/>
              </a:rPr>
              <a:t>P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A2C8BE59-0BB3-41BB-8B44-D845E0D9873E}"/>
              </a:ext>
            </a:extLst>
          </p:cNvPr>
          <p:cNvCxnSpPr>
            <a:cxnSpLocks/>
          </p:cNvCxnSpPr>
          <p:nvPr/>
        </p:nvCxnSpPr>
        <p:spPr>
          <a:xfrm>
            <a:off x="8741463" y="4346977"/>
            <a:ext cx="216000" cy="0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532C5E81-2FF6-4985-AEEF-5EDA266A1A2A}"/>
              </a:ext>
            </a:extLst>
          </p:cNvPr>
          <p:cNvCxnSpPr>
            <a:cxnSpLocks/>
          </p:cNvCxnSpPr>
          <p:nvPr/>
        </p:nvCxnSpPr>
        <p:spPr>
          <a:xfrm>
            <a:off x="9269251" y="4362191"/>
            <a:ext cx="216000" cy="0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8CDCBC17-EA3D-4C83-B546-02DF4AA87B7A}"/>
              </a:ext>
            </a:extLst>
          </p:cNvPr>
          <p:cNvSpPr txBox="1"/>
          <p:nvPr/>
        </p:nvSpPr>
        <p:spPr>
          <a:xfrm>
            <a:off x="9377251" y="4115042"/>
            <a:ext cx="64376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pt-B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ell MT" panose="02020503060305020303" pitchFamily="18" charset="0"/>
              </a:rPr>
              <a:t>O</a:t>
            </a:r>
            <a:r>
              <a:rPr lang="pt-BR" sz="2400" b="1" baseline="30000" dirty="0">
                <a:solidFill>
                  <a:schemeClr val="accent4">
                    <a:lumMod val="60000"/>
                    <a:lumOff val="40000"/>
                  </a:schemeClr>
                </a:solidFill>
                <a:latin typeface="Bell MT" panose="02020503060305020303" pitchFamily="18" charset="0"/>
              </a:rPr>
              <a:t>-</a:t>
            </a:r>
          </a:p>
        </p:txBody>
      </p: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CD9F3180-B9AB-440F-BAD5-DFB16FDE7CA5}"/>
              </a:ext>
            </a:extLst>
          </p:cNvPr>
          <p:cNvCxnSpPr>
            <a:cxnSpLocks/>
          </p:cNvCxnSpPr>
          <p:nvPr/>
        </p:nvCxnSpPr>
        <p:spPr>
          <a:xfrm>
            <a:off x="9103642" y="4569845"/>
            <a:ext cx="0" cy="216000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6408AF6F-EAB4-4DD1-B816-6AF73A1684B8}"/>
              </a:ext>
            </a:extLst>
          </p:cNvPr>
          <p:cNvSpPr txBox="1"/>
          <p:nvPr/>
        </p:nvSpPr>
        <p:spPr>
          <a:xfrm>
            <a:off x="8864657" y="4747890"/>
            <a:ext cx="55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r>
              <a: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-</a:t>
            </a:r>
          </a:p>
        </p:txBody>
      </p: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1670171B-22D2-45CB-8DDB-880449250079}"/>
              </a:ext>
            </a:extLst>
          </p:cNvPr>
          <p:cNvCxnSpPr>
            <a:cxnSpLocks/>
          </p:cNvCxnSpPr>
          <p:nvPr/>
        </p:nvCxnSpPr>
        <p:spPr>
          <a:xfrm>
            <a:off x="9146822" y="3903300"/>
            <a:ext cx="0" cy="216000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F181FD3A-7B29-441E-937D-536E3DB771F0}"/>
              </a:ext>
            </a:extLst>
          </p:cNvPr>
          <p:cNvSpPr txBox="1"/>
          <p:nvPr/>
        </p:nvSpPr>
        <p:spPr>
          <a:xfrm>
            <a:off x="8839534" y="3483297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770AD67C-A0BA-47D1-8AD9-667810D3B931}"/>
              </a:ext>
            </a:extLst>
          </p:cNvPr>
          <p:cNvCxnSpPr>
            <a:cxnSpLocks/>
          </p:cNvCxnSpPr>
          <p:nvPr/>
        </p:nvCxnSpPr>
        <p:spPr>
          <a:xfrm>
            <a:off x="9064444" y="3903300"/>
            <a:ext cx="0" cy="216000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>
            <a:extLst>
              <a:ext uri="{FF2B5EF4-FFF2-40B4-BE49-F238E27FC236}">
                <a16:creationId xmlns:a16="http://schemas.microsoft.com/office/drawing/2014/main" id="{2978DFAB-E47F-43A2-A65E-337EBB982D9F}"/>
              </a:ext>
            </a:extLst>
          </p:cNvPr>
          <p:cNvCxnSpPr>
            <a:cxnSpLocks/>
          </p:cNvCxnSpPr>
          <p:nvPr/>
        </p:nvCxnSpPr>
        <p:spPr>
          <a:xfrm>
            <a:off x="3973134" y="3463805"/>
            <a:ext cx="2580627" cy="68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Arco 101">
            <a:extLst>
              <a:ext uri="{FF2B5EF4-FFF2-40B4-BE49-F238E27FC236}">
                <a16:creationId xmlns:a16="http://schemas.microsoft.com/office/drawing/2014/main" id="{3DE46F3D-67B0-4F33-BCB7-2AAEE9146A75}"/>
              </a:ext>
            </a:extLst>
          </p:cNvPr>
          <p:cNvSpPr/>
          <p:nvPr/>
        </p:nvSpPr>
        <p:spPr>
          <a:xfrm rot="10121887">
            <a:off x="4468314" y="2339578"/>
            <a:ext cx="1380562" cy="1103798"/>
          </a:xfrm>
          <a:prstGeom prst="arc">
            <a:avLst>
              <a:gd name="adj1" fmla="val 10885513"/>
              <a:gd name="adj2" fmla="val 17972890"/>
            </a:avLst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3C762279-C087-406E-A17D-5F8D72E7BC34}"/>
              </a:ext>
            </a:extLst>
          </p:cNvPr>
          <p:cNvSpPr txBox="1"/>
          <p:nvPr/>
        </p:nvSpPr>
        <p:spPr>
          <a:xfrm>
            <a:off x="5453591" y="2386836"/>
            <a:ext cx="89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ADP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BEC21459-6910-4D17-8C20-9760577F172E}"/>
              </a:ext>
            </a:extLst>
          </p:cNvPr>
          <p:cNvSpPr txBox="1"/>
          <p:nvPr/>
        </p:nvSpPr>
        <p:spPr>
          <a:xfrm>
            <a:off x="3983931" y="2386836"/>
            <a:ext cx="952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ATP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06" name="Espaço Reservado para Conteúdo 2">
            <a:extLst>
              <a:ext uri="{FF2B5EF4-FFF2-40B4-BE49-F238E27FC236}">
                <a16:creationId xmlns:a16="http://schemas.microsoft.com/office/drawing/2014/main" id="{720AB210-021C-4F51-BC57-D5AEF7AA9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6621" y="807365"/>
            <a:ext cx="2288217" cy="5302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>
                <a:solidFill>
                  <a:schemeClr val="accent4"/>
                </a:solidFill>
                <a:latin typeface="Bell MT" panose="02020503060305020303" pitchFamily="18" charset="0"/>
              </a:rPr>
              <a:t>Glicerol</a:t>
            </a:r>
          </a:p>
        </p:txBody>
      </p:sp>
      <p:sp>
        <p:nvSpPr>
          <p:cNvPr id="108" name="Espaço Reservado para Conteúdo 2">
            <a:extLst>
              <a:ext uri="{FF2B5EF4-FFF2-40B4-BE49-F238E27FC236}">
                <a16:creationId xmlns:a16="http://schemas.microsoft.com/office/drawing/2014/main" id="{BC66AB5B-DEA9-4B64-99E9-CBFE277A4FE4}"/>
              </a:ext>
            </a:extLst>
          </p:cNvPr>
          <p:cNvSpPr txBox="1">
            <a:spLocks/>
          </p:cNvSpPr>
          <p:nvPr/>
        </p:nvSpPr>
        <p:spPr>
          <a:xfrm>
            <a:off x="6516019" y="856348"/>
            <a:ext cx="3567105" cy="530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600" b="1" dirty="0">
                <a:solidFill>
                  <a:schemeClr val="accent4"/>
                </a:solidFill>
                <a:latin typeface="Bell MT" panose="02020503060305020303" pitchFamily="18" charset="0"/>
              </a:rPr>
              <a:t>L</a:t>
            </a:r>
            <a:r>
              <a:rPr lang="pt-BR" b="1" dirty="0">
                <a:solidFill>
                  <a:schemeClr val="accent4"/>
                </a:solidFill>
                <a:latin typeface="Bell MT" panose="02020503060305020303" pitchFamily="18" charset="0"/>
              </a:rPr>
              <a:t>- Glicerol-3-fosfato</a:t>
            </a:r>
          </a:p>
        </p:txBody>
      </p:sp>
      <p:sp>
        <p:nvSpPr>
          <p:cNvPr id="109" name="Retângulo 108">
            <a:extLst>
              <a:ext uri="{FF2B5EF4-FFF2-40B4-BE49-F238E27FC236}">
                <a16:creationId xmlns:a16="http://schemas.microsoft.com/office/drawing/2014/main" id="{15D8DC98-C248-4C1E-A7F3-B63F24A80E27}"/>
              </a:ext>
            </a:extLst>
          </p:cNvPr>
          <p:cNvSpPr/>
          <p:nvPr/>
        </p:nvSpPr>
        <p:spPr>
          <a:xfrm>
            <a:off x="4302443" y="3483297"/>
            <a:ext cx="1748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Bell MT" panose="02020503060305020303" pitchFamily="18" charset="0"/>
              </a:rPr>
              <a:t>Glicerol-</a:t>
            </a:r>
            <a:r>
              <a:rPr lang="pt-BR" b="1" dirty="0" err="1">
                <a:solidFill>
                  <a:schemeClr val="bg1"/>
                </a:solidFill>
                <a:latin typeface="Bell MT" panose="02020503060305020303" pitchFamily="18" charset="0"/>
              </a:rPr>
              <a:t>cinase</a:t>
            </a:r>
            <a:endParaRPr lang="pt-BR" b="1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680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aixaDeTexto 67">
            <a:extLst>
              <a:ext uri="{FF2B5EF4-FFF2-40B4-BE49-F238E27FC236}">
                <a16:creationId xmlns:a16="http://schemas.microsoft.com/office/drawing/2014/main" id="{BB7E4FB7-818C-4E7F-A4FE-DBCC4164E3C3}"/>
              </a:ext>
            </a:extLst>
          </p:cNvPr>
          <p:cNvSpPr txBox="1"/>
          <p:nvPr/>
        </p:nvSpPr>
        <p:spPr>
          <a:xfrm>
            <a:off x="1467883" y="1604764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2300DCF6-8E64-428A-8315-28BCAE238C01}"/>
              </a:ext>
            </a:extLst>
          </p:cNvPr>
          <p:cNvSpPr txBox="1"/>
          <p:nvPr/>
        </p:nvSpPr>
        <p:spPr>
          <a:xfrm>
            <a:off x="1960849" y="1588999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E1BC8567-6778-46AF-AB65-14B853C5055E}"/>
              </a:ext>
            </a:extLst>
          </p:cNvPr>
          <p:cNvCxnSpPr>
            <a:cxnSpLocks/>
          </p:cNvCxnSpPr>
          <p:nvPr/>
        </p:nvCxnSpPr>
        <p:spPr>
          <a:xfrm>
            <a:off x="1837712" y="1820383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6A66D019-3BBA-457B-8381-759F9B2E9B0B}"/>
              </a:ext>
            </a:extLst>
          </p:cNvPr>
          <p:cNvCxnSpPr>
            <a:cxnSpLocks/>
          </p:cNvCxnSpPr>
          <p:nvPr/>
        </p:nvCxnSpPr>
        <p:spPr>
          <a:xfrm>
            <a:off x="2365500" y="1835597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B1EA6AF5-19B4-4989-A878-AC247669E63D}"/>
              </a:ext>
            </a:extLst>
          </p:cNvPr>
          <p:cNvSpPr txBox="1"/>
          <p:nvPr/>
        </p:nvSpPr>
        <p:spPr>
          <a:xfrm>
            <a:off x="2513353" y="1588999"/>
            <a:ext cx="733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03578D68-1C30-404C-A12A-2CAA4F2DD766}"/>
              </a:ext>
            </a:extLst>
          </p:cNvPr>
          <p:cNvCxnSpPr>
            <a:cxnSpLocks/>
          </p:cNvCxnSpPr>
          <p:nvPr/>
        </p:nvCxnSpPr>
        <p:spPr>
          <a:xfrm>
            <a:off x="2215069" y="1435890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6BDC434A-43DB-4B66-9A51-2B437265D7AB}"/>
              </a:ext>
            </a:extLst>
          </p:cNvPr>
          <p:cNvSpPr txBox="1"/>
          <p:nvPr/>
        </p:nvSpPr>
        <p:spPr>
          <a:xfrm>
            <a:off x="2023913" y="99117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E6C1A487-10F9-4E99-8BA7-DCB5907897BA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2208322" y="2034088"/>
            <a:ext cx="7010" cy="5034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1B94EAA0-8D27-4ADA-BB47-1B01E0B14A6A}"/>
              </a:ext>
            </a:extLst>
          </p:cNvPr>
          <p:cNvSpPr txBox="1"/>
          <p:nvPr/>
        </p:nvSpPr>
        <p:spPr>
          <a:xfrm>
            <a:off x="1151708" y="2525370"/>
            <a:ext cx="763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6BA887AD-F9BF-4B94-811C-EE24D90BB7DB}"/>
              </a:ext>
            </a:extLst>
          </p:cNvPr>
          <p:cNvSpPr txBox="1"/>
          <p:nvPr/>
        </p:nvSpPr>
        <p:spPr>
          <a:xfrm>
            <a:off x="1976290" y="2537566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65518AC4-A6BE-4DC0-913E-A6DB2A662FF6}"/>
              </a:ext>
            </a:extLst>
          </p:cNvPr>
          <p:cNvCxnSpPr>
            <a:cxnSpLocks/>
          </p:cNvCxnSpPr>
          <p:nvPr/>
        </p:nvCxnSpPr>
        <p:spPr>
          <a:xfrm>
            <a:off x="1853153" y="2768950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4BCDE780-8D12-4A0C-8930-5D65FB7FCF34}"/>
              </a:ext>
            </a:extLst>
          </p:cNvPr>
          <p:cNvCxnSpPr>
            <a:cxnSpLocks/>
          </p:cNvCxnSpPr>
          <p:nvPr/>
        </p:nvCxnSpPr>
        <p:spPr>
          <a:xfrm>
            <a:off x="2380941" y="2784164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62526C0-0079-4A67-BF0A-DF5B5BE0712D}"/>
              </a:ext>
            </a:extLst>
          </p:cNvPr>
          <p:cNvSpPr txBox="1"/>
          <p:nvPr/>
        </p:nvSpPr>
        <p:spPr>
          <a:xfrm>
            <a:off x="2438932" y="2537566"/>
            <a:ext cx="72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8ACD4167-5860-47EF-B38A-7BB0881078FE}"/>
              </a:ext>
            </a:extLst>
          </p:cNvPr>
          <p:cNvSpPr txBox="1"/>
          <p:nvPr/>
        </p:nvSpPr>
        <p:spPr>
          <a:xfrm>
            <a:off x="1476314" y="3451165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844D1DD9-33D8-4D6C-AB88-19AB44F8B685}"/>
              </a:ext>
            </a:extLst>
          </p:cNvPr>
          <p:cNvSpPr txBox="1"/>
          <p:nvPr/>
        </p:nvSpPr>
        <p:spPr>
          <a:xfrm>
            <a:off x="1969280" y="3435400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73368A92-1230-4EDD-A614-525CCADF2E80}"/>
              </a:ext>
            </a:extLst>
          </p:cNvPr>
          <p:cNvCxnSpPr>
            <a:cxnSpLocks/>
          </p:cNvCxnSpPr>
          <p:nvPr/>
        </p:nvCxnSpPr>
        <p:spPr>
          <a:xfrm>
            <a:off x="1846143" y="3666784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C7993111-2DA9-4939-BB22-0722AC6222E1}"/>
              </a:ext>
            </a:extLst>
          </p:cNvPr>
          <p:cNvCxnSpPr>
            <a:cxnSpLocks/>
          </p:cNvCxnSpPr>
          <p:nvPr/>
        </p:nvCxnSpPr>
        <p:spPr>
          <a:xfrm>
            <a:off x="2373931" y="3681998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CBED9E92-7B12-4362-AE57-E414D4968E97}"/>
              </a:ext>
            </a:extLst>
          </p:cNvPr>
          <p:cNvCxnSpPr>
            <a:cxnSpLocks/>
          </p:cNvCxnSpPr>
          <p:nvPr/>
        </p:nvCxnSpPr>
        <p:spPr>
          <a:xfrm>
            <a:off x="2208322" y="3889652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C54F5419-AA49-45D0-AD3C-121C0DEC5B18}"/>
              </a:ext>
            </a:extLst>
          </p:cNvPr>
          <p:cNvSpPr txBox="1"/>
          <p:nvPr/>
        </p:nvSpPr>
        <p:spPr>
          <a:xfrm>
            <a:off x="2030300" y="407185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E7EAC5D5-8C7F-49EF-9236-C6ACDEBB16A8}"/>
              </a:ext>
            </a:extLst>
          </p:cNvPr>
          <p:cNvCxnSpPr>
            <a:cxnSpLocks/>
          </p:cNvCxnSpPr>
          <p:nvPr/>
        </p:nvCxnSpPr>
        <p:spPr>
          <a:xfrm>
            <a:off x="2205770" y="2947687"/>
            <a:ext cx="7010" cy="5034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C99BA332-FD86-49E6-B5CE-A2695E922282}"/>
              </a:ext>
            </a:extLst>
          </p:cNvPr>
          <p:cNvSpPr txBox="1"/>
          <p:nvPr/>
        </p:nvSpPr>
        <p:spPr>
          <a:xfrm>
            <a:off x="2590232" y="3435951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DB9BE826-842B-4364-9D5D-1A22A4A85612}"/>
              </a:ext>
            </a:extLst>
          </p:cNvPr>
          <p:cNvSpPr txBox="1"/>
          <p:nvPr/>
        </p:nvSpPr>
        <p:spPr>
          <a:xfrm>
            <a:off x="3083198" y="3420186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P</a:t>
            </a:r>
          </a:p>
        </p:txBody>
      </p: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A2C8BE59-0BB3-41BB-8B44-D845E0D9873E}"/>
              </a:ext>
            </a:extLst>
          </p:cNvPr>
          <p:cNvCxnSpPr>
            <a:cxnSpLocks/>
          </p:cNvCxnSpPr>
          <p:nvPr/>
        </p:nvCxnSpPr>
        <p:spPr>
          <a:xfrm>
            <a:off x="2960061" y="3651570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532C5E81-2FF6-4985-AEEF-5EDA266A1A2A}"/>
              </a:ext>
            </a:extLst>
          </p:cNvPr>
          <p:cNvCxnSpPr>
            <a:cxnSpLocks/>
          </p:cNvCxnSpPr>
          <p:nvPr/>
        </p:nvCxnSpPr>
        <p:spPr>
          <a:xfrm>
            <a:off x="3487849" y="3666784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8CDCBC17-EA3D-4C83-B546-02DF4AA87B7A}"/>
              </a:ext>
            </a:extLst>
          </p:cNvPr>
          <p:cNvSpPr txBox="1"/>
          <p:nvPr/>
        </p:nvSpPr>
        <p:spPr>
          <a:xfrm>
            <a:off x="3595849" y="3419635"/>
            <a:ext cx="64376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r>
              <a: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-</a:t>
            </a:r>
          </a:p>
        </p:txBody>
      </p: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CD9F3180-B9AB-440F-BAD5-DFB16FDE7CA5}"/>
              </a:ext>
            </a:extLst>
          </p:cNvPr>
          <p:cNvCxnSpPr>
            <a:cxnSpLocks/>
          </p:cNvCxnSpPr>
          <p:nvPr/>
        </p:nvCxnSpPr>
        <p:spPr>
          <a:xfrm>
            <a:off x="3322240" y="387443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6408AF6F-EAB4-4DD1-B816-6AF73A1684B8}"/>
              </a:ext>
            </a:extLst>
          </p:cNvPr>
          <p:cNvSpPr txBox="1"/>
          <p:nvPr/>
        </p:nvSpPr>
        <p:spPr>
          <a:xfrm>
            <a:off x="3083255" y="4052483"/>
            <a:ext cx="55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r>
              <a: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-</a:t>
            </a:r>
          </a:p>
        </p:txBody>
      </p: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1670171B-22D2-45CB-8DDB-880449250079}"/>
              </a:ext>
            </a:extLst>
          </p:cNvPr>
          <p:cNvCxnSpPr>
            <a:cxnSpLocks/>
          </p:cNvCxnSpPr>
          <p:nvPr/>
        </p:nvCxnSpPr>
        <p:spPr>
          <a:xfrm>
            <a:off x="3365420" y="3207893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F181FD3A-7B29-441E-937D-536E3DB771F0}"/>
              </a:ext>
            </a:extLst>
          </p:cNvPr>
          <p:cNvSpPr txBox="1"/>
          <p:nvPr/>
        </p:nvSpPr>
        <p:spPr>
          <a:xfrm>
            <a:off x="3058132" y="2787890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770AD67C-A0BA-47D1-8AD9-667810D3B931}"/>
              </a:ext>
            </a:extLst>
          </p:cNvPr>
          <p:cNvCxnSpPr>
            <a:cxnSpLocks/>
          </p:cNvCxnSpPr>
          <p:nvPr/>
        </p:nvCxnSpPr>
        <p:spPr>
          <a:xfrm>
            <a:off x="3283042" y="3207893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BB094ADC-5B08-4917-8D68-A6F0940863AF}"/>
              </a:ext>
            </a:extLst>
          </p:cNvPr>
          <p:cNvSpPr txBox="1"/>
          <p:nvPr/>
        </p:nvSpPr>
        <p:spPr>
          <a:xfrm>
            <a:off x="7963446" y="1624136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4999D9F2-BF47-4FF0-AEB7-F596F0A3408B}"/>
              </a:ext>
            </a:extLst>
          </p:cNvPr>
          <p:cNvSpPr txBox="1"/>
          <p:nvPr/>
        </p:nvSpPr>
        <p:spPr>
          <a:xfrm>
            <a:off x="8456412" y="1608371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02" name="Conector reto 101">
            <a:extLst>
              <a:ext uri="{FF2B5EF4-FFF2-40B4-BE49-F238E27FC236}">
                <a16:creationId xmlns:a16="http://schemas.microsoft.com/office/drawing/2014/main" id="{38D63797-AE87-43D7-834B-46E4305945B3}"/>
              </a:ext>
            </a:extLst>
          </p:cNvPr>
          <p:cNvCxnSpPr>
            <a:cxnSpLocks/>
          </p:cNvCxnSpPr>
          <p:nvPr/>
        </p:nvCxnSpPr>
        <p:spPr>
          <a:xfrm>
            <a:off x="8333275" y="1839755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3BF76CA9-CEBD-4BF1-9022-3F32F389E99B}"/>
              </a:ext>
            </a:extLst>
          </p:cNvPr>
          <p:cNvCxnSpPr>
            <a:cxnSpLocks/>
          </p:cNvCxnSpPr>
          <p:nvPr/>
        </p:nvCxnSpPr>
        <p:spPr>
          <a:xfrm>
            <a:off x="8861063" y="1854969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50E0844D-1933-4BA7-8B5C-351B85C73695}"/>
              </a:ext>
            </a:extLst>
          </p:cNvPr>
          <p:cNvSpPr txBox="1"/>
          <p:nvPr/>
        </p:nvSpPr>
        <p:spPr>
          <a:xfrm>
            <a:off x="9008916" y="1608371"/>
            <a:ext cx="733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BDE36BFD-54BE-4064-886A-934E445F98AD}"/>
              </a:ext>
            </a:extLst>
          </p:cNvPr>
          <p:cNvCxnSpPr>
            <a:cxnSpLocks/>
          </p:cNvCxnSpPr>
          <p:nvPr/>
        </p:nvCxnSpPr>
        <p:spPr>
          <a:xfrm>
            <a:off x="8710632" y="1455262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56CD2390-E719-4A76-8552-05AC1479B4CD}"/>
              </a:ext>
            </a:extLst>
          </p:cNvPr>
          <p:cNvSpPr txBox="1"/>
          <p:nvPr/>
        </p:nvSpPr>
        <p:spPr>
          <a:xfrm>
            <a:off x="8519476" y="101054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07" name="Conector reto 106">
            <a:extLst>
              <a:ext uri="{FF2B5EF4-FFF2-40B4-BE49-F238E27FC236}">
                <a16:creationId xmlns:a16="http://schemas.microsoft.com/office/drawing/2014/main" id="{9CAF44F0-B415-42B3-8E28-409818270B86}"/>
              </a:ext>
            </a:extLst>
          </p:cNvPr>
          <p:cNvCxnSpPr>
            <a:cxnSpLocks/>
            <a:endCxn id="109" idx="0"/>
          </p:cNvCxnSpPr>
          <p:nvPr/>
        </p:nvCxnSpPr>
        <p:spPr>
          <a:xfrm>
            <a:off x="8703885" y="2053460"/>
            <a:ext cx="7010" cy="5034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DB104B80-1A3F-4FC3-9E36-0603F945167C}"/>
              </a:ext>
            </a:extLst>
          </p:cNvPr>
          <p:cNvSpPr txBox="1"/>
          <p:nvPr/>
        </p:nvSpPr>
        <p:spPr>
          <a:xfrm>
            <a:off x="7970456" y="2568188"/>
            <a:ext cx="43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026712BE-7A17-40C4-9D1F-AEBE3183415B}"/>
              </a:ext>
            </a:extLst>
          </p:cNvPr>
          <p:cNvSpPr txBox="1"/>
          <p:nvPr/>
        </p:nvSpPr>
        <p:spPr>
          <a:xfrm>
            <a:off x="8471853" y="2556938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10" name="Conector reto 109">
            <a:extLst>
              <a:ext uri="{FF2B5EF4-FFF2-40B4-BE49-F238E27FC236}">
                <a16:creationId xmlns:a16="http://schemas.microsoft.com/office/drawing/2014/main" id="{433249C9-813B-47B2-821B-92E2C8AF07D6}"/>
              </a:ext>
            </a:extLst>
          </p:cNvPr>
          <p:cNvCxnSpPr>
            <a:cxnSpLocks/>
          </p:cNvCxnSpPr>
          <p:nvPr/>
        </p:nvCxnSpPr>
        <p:spPr>
          <a:xfrm>
            <a:off x="8348716" y="2741430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BE2AD210-3D79-47D8-A859-2E975FE0E004}"/>
              </a:ext>
            </a:extLst>
          </p:cNvPr>
          <p:cNvSpPr txBox="1"/>
          <p:nvPr/>
        </p:nvSpPr>
        <p:spPr>
          <a:xfrm>
            <a:off x="7971877" y="3470537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105FD351-0498-4E59-9DAB-0A0181DF0971}"/>
              </a:ext>
            </a:extLst>
          </p:cNvPr>
          <p:cNvSpPr txBox="1"/>
          <p:nvPr/>
        </p:nvSpPr>
        <p:spPr>
          <a:xfrm>
            <a:off x="8464843" y="3454772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15" name="Conector reto 114">
            <a:extLst>
              <a:ext uri="{FF2B5EF4-FFF2-40B4-BE49-F238E27FC236}">
                <a16:creationId xmlns:a16="http://schemas.microsoft.com/office/drawing/2014/main" id="{44392442-96B8-47AC-953D-AFC1D761875A}"/>
              </a:ext>
            </a:extLst>
          </p:cNvPr>
          <p:cNvCxnSpPr>
            <a:cxnSpLocks/>
          </p:cNvCxnSpPr>
          <p:nvPr/>
        </p:nvCxnSpPr>
        <p:spPr>
          <a:xfrm>
            <a:off x="8341706" y="3686156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>
            <a:extLst>
              <a:ext uri="{FF2B5EF4-FFF2-40B4-BE49-F238E27FC236}">
                <a16:creationId xmlns:a16="http://schemas.microsoft.com/office/drawing/2014/main" id="{6CD22EE2-AD8B-44BC-8E4E-1ACE1388DDE7}"/>
              </a:ext>
            </a:extLst>
          </p:cNvPr>
          <p:cNvCxnSpPr>
            <a:cxnSpLocks/>
          </p:cNvCxnSpPr>
          <p:nvPr/>
        </p:nvCxnSpPr>
        <p:spPr>
          <a:xfrm>
            <a:off x="8869494" y="3701370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117">
            <a:extLst>
              <a:ext uri="{FF2B5EF4-FFF2-40B4-BE49-F238E27FC236}">
                <a16:creationId xmlns:a16="http://schemas.microsoft.com/office/drawing/2014/main" id="{D5A76502-6EFC-4BB7-ADC0-33B272DACD46}"/>
              </a:ext>
            </a:extLst>
          </p:cNvPr>
          <p:cNvCxnSpPr>
            <a:cxnSpLocks/>
          </p:cNvCxnSpPr>
          <p:nvPr/>
        </p:nvCxnSpPr>
        <p:spPr>
          <a:xfrm>
            <a:off x="8703885" y="3909024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47B4B6D4-670E-4621-B138-64BA52EB92B4}"/>
              </a:ext>
            </a:extLst>
          </p:cNvPr>
          <p:cNvSpPr txBox="1"/>
          <p:nvPr/>
        </p:nvSpPr>
        <p:spPr>
          <a:xfrm>
            <a:off x="8525863" y="409122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20" name="Conector reto 119">
            <a:extLst>
              <a:ext uri="{FF2B5EF4-FFF2-40B4-BE49-F238E27FC236}">
                <a16:creationId xmlns:a16="http://schemas.microsoft.com/office/drawing/2014/main" id="{EAA0DCBD-F8AB-48C2-AA88-3573B9909FC1}"/>
              </a:ext>
            </a:extLst>
          </p:cNvPr>
          <p:cNvCxnSpPr>
            <a:cxnSpLocks/>
          </p:cNvCxnSpPr>
          <p:nvPr/>
        </p:nvCxnSpPr>
        <p:spPr>
          <a:xfrm>
            <a:off x="8701333" y="2967059"/>
            <a:ext cx="7010" cy="5034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AACCF8FF-452F-4C9F-954B-31475FDF3BDA}"/>
              </a:ext>
            </a:extLst>
          </p:cNvPr>
          <p:cNvSpPr txBox="1"/>
          <p:nvPr/>
        </p:nvSpPr>
        <p:spPr>
          <a:xfrm>
            <a:off x="9120964" y="3455323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8425F489-A372-422D-ADD6-5572BDB7BE87}"/>
              </a:ext>
            </a:extLst>
          </p:cNvPr>
          <p:cNvSpPr txBox="1"/>
          <p:nvPr/>
        </p:nvSpPr>
        <p:spPr>
          <a:xfrm>
            <a:off x="9613930" y="3439558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P</a:t>
            </a:r>
          </a:p>
        </p:txBody>
      </p:sp>
      <p:cxnSp>
        <p:nvCxnSpPr>
          <p:cNvPr id="123" name="Conector reto 122">
            <a:extLst>
              <a:ext uri="{FF2B5EF4-FFF2-40B4-BE49-F238E27FC236}">
                <a16:creationId xmlns:a16="http://schemas.microsoft.com/office/drawing/2014/main" id="{485427B9-E5D7-4BC7-B57C-CC757946428E}"/>
              </a:ext>
            </a:extLst>
          </p:cNvPr>
          <p:cNvCxnSpPr>
            <a:cxnSpLocks/>
          </p:cNvCxnSpPr>
          <p:nvPr/>
        </p:nvCxnSpPr>
        <p:spPr>
          <a:xfrm>
            <a:off x="9490793" y="3670942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>
            <a:extLst>
              <a:ext uri="{FF2B5EF4-FFF2-40B4-BE49-F238E27FC236}">
                <a16:creationId xmlns:a16="http://schemas.microsoft.com/office/drawing/2014/main" id="{49996401-C5AD-47BE-AC5D-D743996332C1}"/>
              </a:ext>
            </a:extLst>
          </p:cNvPr>
          <p:cNvCxnSpPr>
            <a:cxnSpLocks/>
          </p:cNvCxnSpPr>
          <p:nvPr/>
        </p:nvCxnSpPr>
        <p:spPr>
          <a:xfrm>
            <a:off x="10018581" y="3686156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E137C6F3-F58F-4D3C-BA36-6E0EE39220AE}"/>
              </a:ext>
            </a:extLst>
          </p:cNvPr>
          <p:cNvSpPr txBox="1"/>
          <p:nvPr/>
        </p:nvSpPr>
        <p:spPr>
          <a:xfrm>
            <a:off x="10126581" y="3439007"/>
            <a:ext cx="64376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r>
              <a: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-</a:t>
            </a:r>
          </a:p>
        </p:txBody>
      </p:sp>
      <p:cxnSp>
        <p:nvCxnSpPr>
          <p:cNvPr id="126" name="Conector reto 125">
            <a:extLst>
              <a:ext uri="{FF2B5EF4-FFF2-40B4-BE49-F238E27FC236}">
                <a16:creationId xmlns:a16="http://schemas.microsoft.com/office/drawing/2014/main" id="{D04661BF-D6DA-44C3-A706-21C6FADEB13A}"/>
              </a:ext>
            </a:extLst>
          </p:cNvPr>
          <p:cNvCxnSpPr>
            <a:cxnSpLocks/>
          </p:cNvCxnSpPr>
          <p:nvPr/>
        </p:nvCxnSpPr>
        <p:spPr>
          <a:xfrm>
            <a:off x="9852972" y="3893810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CaixaDeTexto 126">
            <a:extLst>
              <a:ext uri="{FF2B5EF4-FFF2-40B4-BE49-F238E27FC236}">
                <a16:creationId xmlns:a16="http://schemas.microsoft.com/office/drawing/2014/main" id="{DF82B0B9-C358-46FD-B4D0-8412122CD06D}"/>
              </a:ext>
            </a:extLst>
          </p:cNvPr>
          <p:cNvSpPr txBox="1"/>
          <p:nvPr/>
        </p:nvSpPr>
        <p:spPr>
          <a:xfrm>
            <a:off x="9613987" y="4071855"/>
            <a:ext cx="55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r>
              <a: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-</a:t>
            </a:r>
          </a:p>
        </p:txBody>
      </p:sp>
      <p:cxnSp>
        <p:nvCxnSpPr>
          <p:cNvPr id="129" name="Conector reto 128">
            <a:extLst>
              <a:ext uri="{FF2B5EF4-FFF2-40B4-BE49-F238E27FC236}">
                <a16:creationId xmlns:a16="http://schemas.microsoft.com/office/drawing/2014/main" id="{D4FA969E-630B-4529-9674-53B8CE7048AA}"/>
              </a:ext>
            </a:extLst>
          </p:cNvPr>
          <p:cNvCxnSpPr>
            <a:cxnSpLocks/>
          </p:cNvCxnSpPr>
          <p:nvPr/>
        </p:nvCxnSpPr>
        <p:spPr>
          <a:xfrm>
            <a:off x="9896152" y="3227265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09CA9ABC-4888-4223-92A8-BDC4727CB6CC}"/>
              </a:ext>
            </a:extLst>
          </p:cNvPr>
          <p:cNvSpPr txBox="1"/>
          <p:nvPr/>
        </p:nvSpPr>
        <p:spPr>
          <a:xfrm>
            <a:off x="9588864" y="2807262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31" name="Conector reto 130">
            <a:extLst>
              <a:ext uri="{FF2B5EF4-FFF2-40B4-BE49-F238E27FC236}">
                <a16:creationId xmlns:a16="http://schemas.microsoft.com/office/drawing/2014/main" id="{F90A5364-B1D6-4864-9D27-D24E0E2697A2}"/>
              </a:ext>
            </a:extLst>
          </p:cNvPr>
          <p:cNvCxnSpPr>
            <a:cxnSpLocks/>
          </p:cNvCxnSpPr>
          <p:nvPr/>
        </p:nvCxnSpPr>
        <p:spPr>
          <a:xfrm>
            <a:off x="9813774" y="3227265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>
            <a:extLst>
              <a:ext uri="{FF2B5EF4-FFF2-40B4-BE49-F238E27FC236}">
                <a16:creationId xmlns:a16="http://schemas.microsoft.com/office/drawing/2014/main" id="{DBFE18E2-4188-4049-9946-0D985DBC739E}"/>
              </a:ext>
            </a:extLst>
          </p:cNvPr>
          <p:cNvCxnSpPr>
            <a:cxnSpLocks/>
          </p:cNvCxnSpPr>
          <p:nvPr/>
        </p:nvCxnSpPr>
        <p:spPr>
          <a:xfrm>
            <a:off x="8348717" y="2835215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de Seta Reta 132">
            <a:extLst>
              <a:ext uri="{FF2B5EF4-FFF2-40B4-BE49-F238E27FC236}">
                <a16:creationId xmlns:a16="http://schemas.microsoft.com/office/drawing/2014/main" id="{064A877B-29AA-495E-9E45-2C9C54C071B0}"/>
              </a:ext>
            </a:extLst>
          </p:cNvPr>
          <p:cNvCxnSpPr>
            <a:cxnSpLocks/>
          </p:cNvCxnSpPr>
          <p:nvPr/>
        </p:nvCxnSpPr>
        <p:spPr>
          <a:xfrm>
            <a:off x="4577908" y="2858360"/>
            <a:ext cx="2385546" cy="2938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Arco 133">
            <a:extLst>
              <a:ext uri="{FF2B5EF4-FFF2-40B4-BE49-F238E27FC236}">
                <a16:creationId xmlns:a16="http://schemas.microsoft.com/office/drawing/2014/main" id="{8CA3EF8D-26A0-4167-932B-741D7B645485}"/>
              </a:ext>
            </a:extLst>
          </p:cNvPr>
          <p:cNvSpPr/>
          <p:nvPr/>
        </p:nvSpPr>
        <p:spPr>
          <a:xfrm rot="13709709">
            <a:off x="4990265" y="1569654"/>
            <a:ext cx="1302138" cy="1282574"/>
          </a:xfrm>
          <a:prstGeom prst="arc">
            <a:avLst>
              <a:gd name="adj1" fmla="val 12663219"/>
              <a:gd name="adj2" fmla="val 18535179"/>
            </a:avLst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Arco 134">
            <a:extLst>
              <a:ext uri="{FF2B5EF4-FFF2-40B4-BE49-F238E27FC236}">
                <a16:creationId xmlns:a16="http://schemas.microsoft.com/office/drawing/2014/main" id="{754DF5CD-4BD4-4880-A64C-72251E8558BE}"/>
              </a:ext>
            </a:extLst>
          </p:cNvPr>
          <p:cNvSpPr/>
          <p:nvPr/>
        </p:nvSpPr>
        <p:spPr>
          <a:xfrm rot="10121887">
            <a:off x="4913626" y="1759754"/>
            <a:ext cx="1380562" cy="1103798"/>
          </a:xfrm>
          <a:prstGeom prst="arc">
            <a:avLst>
              <a:gd name="adj1" fmla="val 10885513"/>
              <a:gd name="adj2" fmla="val 17972890"/>
            </a:avLst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9628290A-538C-4EA6-98B1-D91E607A38BA}"/>
              </a:ext>
            </a:extLst>
          </p:cNvPr>
          <p:cNvSpPr/>
          <p:nvPr/>
        </p:nvSpPr>
        <p:spPr>
          <a:xfrm>
            <a:off x="4818720" y="2984724"/>
            <a:ext cx="17484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Bell MT" panose="02020503060305020303" pitchFamily="18" charset="0"/>
              </a:rPr>
              <a:t>Glicerol-3-fosfato-desidrogenase</a:t>
            </a: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DA202CD3-FA37-455E-AF79-4B71B9FDC630}"/>
              </a:ext>
            </a:extLst>
          </p:cNvPr>
          <p:cNvSpPr txBox="1"/>
          <p:nvPr/>
        </p:nvSpPr>
        <p:spPr>
          <a:xfrm>
            <a:off x="5568848" y="1807012"/>
            <a:ext cx="1750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NAD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+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r>
              <a:rPr kumimoji="0" lang="pt-BR" sz="20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+</a:t>
            </a:r>
          </a:p>
        </p:txBody>
      </p:sp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012B0EC3-DAB2-49E3-89B0-045EA5DB08C4}"/>
              </a:ext>
            </a:extLst>
          </p:cNvPr>
          <p:cNvSpPr txBox="1"/>
          <p:nvPr/>
        </p:nvSpPr>
        <p:spPr>
          <a:xfrm>
            <a:off x="4429243" y="1807012"/>
            <a:ext cx="952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NAD</a:t>
            </a:r>
            <a:r>
              <a:rPr kumimoji="0" lang="pt-BR" sz="20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+</a:t>
            </a:r>
          </a:p>
        </p:txBody>
      </p:sp>
      <p:sp>
        <p:nvSpPr>
          <p:cNvPr id="141" name="Espaço Reservado para Conteúdo 2">
            <a:extLst>
              <a:ext uri="{FF2B5EF4-FFF2-40B4-BE49-F238E27FC236}">
                <a16:creationId xmlns:a16="http://schemas.microsoft.com/office/drawing/2014/main" id="{AA66321B-67AB-4FEC-9FCC-9E354ED916DC}"/>
              </a:ext>
            </a:extLst>
          </p:cNvPr>
          <p:cNvSpPr txBox="1">
            <a:spLocks/>
          </p:cNvSpPr>
          <p:nvPr/>
        </p:nvSpPr>
        <p:spPr>
          <a:xfrm>
            <a:off x="595595" y="493467"/>
            <a:ext cx="3567105" cy="530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600" b="1" dirty="0">
                <a:solidFill>
                  <a:schemeClr val="accent4"/>
                </a:solidFill>
                <a:latin typeface="Bell MT" panose="02020503060305020303" pitchFamily="18" charset="0"/>
              </a:rPr>
              <a:t>L</a:t>
            </a:r>
            <a:r>
              <a:rPr lang="pt-BR" b="1" dirty="0">
                <a:solidFill>
                  <a:schemeClr val="accent4"/>
                </a:solidFill>
                <a:latin typeface="Bell MT" panose="02020503060305020303" pitchFamily="18" charset="0"/>
              </a:rPr>
              <a:t>- Glicerol-3-fosfato</a:t>
            </a:r>
          </a:p>
        </p:txBody>
      </p:sp>
      <p:sp>
        <p:nvSpPr>
          <p:cNvPr id="142" name="Espaço Reservado para Conteúdo 2">
            <a:extLst>
              <a:ext uri="{FF2B5EF4-FFF2-40B4-BE49-F238E27FC236}">
                <a16:creationId xmlns:a16="http://schemas.microsoft.com/office/drawing/2014/main" id="{FAC3EF2D-FA24-42EB-A338-16E89B8126A6}"/>
              </a:ext>
            </a:extLst>
          </p:cNvPr>
          <p:cNvSpPr txBox="1">
            <a:spLocks/>
          </p:cNvSpPr>
          <p:nvPr/>
        </p:nvSpPr>
        <p:spPr>
          <a:xfrm>
            <a:off x="6768123" y="375775"/>
            <a:ext cx="4360978" cy="530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b="1" dirty="0">
                <a:solidFill>
                  <a:schemeClr val="accent4"/>
                </a:solidFill>
                <a:latin typeface="Bell MT" panose="02020503060305020303" pitchFamily="18" charset="0"/>
              </a:rPr>
              <a:t>Di-</a:t>
            </a:r>
            <a:r>
              <a:rPr lang="pt-BR" b="1" dirty="0" err="1">
                <a:solidFill>
                  <a:schemeClr val="accent4"/>
                </a:solidFill>
                <a:latin typeface="Bell MT" panose="02020503060305020303" pitchFamily="18" charset="0"/>
              </a:rPr>
              <a:t>hidroxiacetona</a:t>
            </a:r>
            <a:r>
              <a:rPr lang="pt-BR" b="1" dirty="0">
                <a:solidFill>
                  <a:schemeClr val="accent4"/>
                </a:solidFill>
                <a:latin typeface="Bell MT" panose="02020503060305020303" pitchFamily="18" charset="0"/>
              </a:rPr>
              <a:t>-fosfato</a:t>
            </a:r>
          </a:p>
        </p:txBody>
      </p:sp>
      <p:sp>
        <p:nvSpPr>
          <p:cNvPr id="143" name="Retângulo: Cantos Arredondados 142">
            <a:extLst>
              <a:ext uri="{FF2B5EF4-FFF2-40B4-BE49-F238E27FC236}">
                <a16:creationId xmlns:a16="http://schemas.microsoft.com/office/drawing/2014/main" id="{A6D1634D-FF0E-4DD2-B7BB-44EA221DC9C1}"/>
              </a:ext>
            </a:extLst>
          </p:cNvPr>
          <p:cNvSpPr/>
          <p:nvPr/>
        </p:nvSpPr>
        <p:spPr>
          <a:xfrm>
            <a:off x="6316017" y="5548123"/>
            <a:ext cx="2217107" cy="88621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Via glicolítica</a:t>
            </a:r>
          </a:p>
        </p:txBody>
      </p:sp>
      <p:sp>
        <p:nvSpPr>
          <p:cNvPr id="144" name="Retângulo: Cantos Arredondados 143">
            <a:extLst>
              <a:ext uri="{FF2B5EF4-FFF2-40B4-BE49-F238E27FC236}">
                <a16:creationId xmlns:a16="http://schemas.microsoft.com/office/drawing/2014/main" id="{91BE966E-8AB8-482D-B705-3C23951B7343}"/>
              </a:ext>
            </a:extLst>
          </p:cNvPr>
          <p:cNvSpPr/>
          <p:nvPr/>
        </p:nvSpPr>
        <p:spPr>
          <a:xfrm>
            <a:off x="9377335" y="5561768"/>
            <a:ext cx="2217107" cy="88621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Gliconeogênese</a:t>
            </a: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52F90E8D-4D3B-4C5E-A3D3-E10396208EA7}"/>
              </a:ext>
            </a:extLst>
          </p:cNvPr>
          <p:cNvSpPr txBox="1"/>
          <p:nvPr/>
        </p:nvSpPr>
        <p:spPr>
          <a:xfrm>
            <a:off x="8454923" y="5833053"/>
            <a:ext cx="952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OU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96" name="Arco 95">
            <a:extLst>
              <a:ext uri="{FF2B5EF4-FFF2-40B4-BE49-F238E27FC236}">
                <a16:creationId xmlns:a16="http://schemas.microsoft.com/office/drawing/2014/main" id="{F4BE112C-FF00-426B-A7AC-C98B9387076D}"/>
              </a:ext>
            </a:extLst>
          </p:cNvPr>
          <p:cNvSpPr/>
          <p:nvPr/>
        </p:nvSpPr>
        <p:spPr>
          <a:xfrm rot="20899619">
            <a:off x="8996844" y="4175120"/>
            <a:ext cx="1380562" cy="1483325"/>
          </a:xfrm>
          <a:prstGeom prst="arc">
            <a:avLst>
              <a:gd name="adj1" fmla="val 7275266"/>
              <a:gd name="adj2" fmla="val 11469841"/>
            </a:avLst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Arco 110">
            <a:extLst>
              <a:ext uri="{FF2B5EF4-FFF2-40B4-BE49-F238E27FC236}">
                <a16:creationId xmlns:a16="http://schemas.microsoft.com/office/drawing/2014/main" id="{92366E3A-C624-4DE2-B2BA-7DD18305503A}"/>
              </a:ext>
            </a:extLst>
          </p:cNvPr>
          <p:cNvSpPr/>
          <p:nvPr/>
        </p:nvSpPr>
        <p:spPr>
          <a:xfrm rot="713040" flipH="1">
            <a:off x="7525317" y="4165093"/>
            <a:ext cx="1476065" cy="1483325"/>
          </a:xfrm>
          <a:prstGeom prst="arc">
            <a:avLst>
              <a:gd name="adj1" fmla="val 7275268"/>
              <a:gd name="adj2" fmla="val 11469841"/>
            </a:avLst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867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86C9196-FCD6-4FA7-B55F-CEE1F1EEB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l-GR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pt-BR" dirty="0">
                <a:solidFill>
                  <a:schemeClr val="accent4"/>
                </a:solidFill>
                <a:latin typeface="Eras Bold ITC" panose="020B0907030504020204" pitchFamily="34" charset="0"/>
              </a:rPr>
              <a:t>-oxidação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31FBFCD1-AA0A-45EC-B773-49491F04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8150"/>
            <a:ext cx="10515600" cy="1177652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Quebra a cadeia longa de carbonos dos ácidos graxos em moléculas de dois carbonos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14BF5CF-F7BE-447C-8B38-93866F10E0D8}"/>
              </a:ext>
            </a:extLst>
          </p:cNvPr>
          <p:cNvSpPr/>
          <p:nvPr/>
        </p:nvSpPr>
        <p:spPr>
          <a:xfrm>
            <a:off x="3695759" y="3751631"/>
            <a:ext cx="1752344" cy="886216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Beta-oxidação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814BD4-9850-4F9F-B475-63561A3B347A}"/>
              </a:ext>
            </a:extLst>
          </p:cNvPr>
          <p:cNvGrpSpPr/>
          <p:nvPr/>
        </p:nvGrpSpPr>
        <p:grpSpPr>
          <a:xfrm>
            <a:off x="9065129" y="3164759"/>
            <a:ext cx="2232943" cy="1985091"/>
            <a:chOff x="5562335" y="2244784"/>
            <a:chExt cx="2430985" cy="2196000"/>
          </a:xfrm>
          <a:solidFill>
            <a:schemeClr val="accent2"/>
          </a:solidFill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63D8853D-1ED9-4EAD-9571-F0CDCFFBC5DD}"/>
                </a:ext>
              </a:extLst>
            </p:cNvPr>
            <p:cNvSpPr/>
            <p:nvPr/>
          </p:nvSpPr>
          <p:spPr>
            <a:xfrm>
              <a:off x="5562335" y="2244784"/>
              <a:ext cx="2196000" cy="2196000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Ciclo de Krebs</a:t>
              </a:r>
            </a:p>
          </p:txBody>
        </p:sp>
        <p:sp>
          <p:nvSpPr>
            <p:cNvPr id="9" name="Arco 8">
              <a:extLst>
                <a:ext uri="{FF2B5EF4-FFF2-40B4-BE49-F238E27FC236}">
                  <a16:creationId xmlns:a16="http://schemas.microsoft.com/office/drawing/2014/main" id="{38CA6B1B-0C4B-4FBD-85F3-E5F563DE84BA}"/>
                </a:ext>
              </a:extLst>
            </p:cNvPr>
            <p:cNvSpPr/>
            <p:nvPr/>
          </p:nvSpPr>
          <p:spPr>
            <a:xfrm>
              <a:off x="5562335" y="2244784"/>
              <a:ext cx="2430985" cy="2196000"/>
            </a:xfrm>
            <a:prstGeom prst="arc">
              <a:avLst>
                <a:gd name="adj1" fmla="val 12720836"/>
                <a:gd name="adj2" fmla="val 15833676"/>
              </a:avLst>
            </a:prstGeom>
            <a:noFill/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5D54BE2-2C95-4855-8D77-5044451D96F8}"/>
              </a:ext>
            </a:extLst>
          </p:cNvPr>
          <p:cNvCxnSpPr>
            <a:cxnSpLocks/>
          </p:cNvCxnSpPr>
          <p:nvPr/>
        </p:nvCxnSpPr>
        <p:spPr>
          <a:xfrm flipV="1">
            <a:off x="5702402" y="4157305"/>
            <a:ext cx="661007" cy="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70C0B59-AFA6-4373-9A40-62B8FCEF7D15}"/>
              </a:ext>
            </a:extLst>
          </p:cNvPr>
          <p:cNvSpPr txBox="1"/>
          <p:nvPr/>
        </p:nvSpPr>
        <p:spPr>
          <a:xfrm>
            <a:off x="6349883" y="3571047"/>
            <a:ext cx="26714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 dirty="0">
                <a:solidFill>
                  <a:prstClr val="white"/>
                </a:solidFill>
                <a:latin typeface="Bell MT" panose="02020503060305020303" pitchFamily="18" charset="0"/>
              </a:rPr>
              <a:t>Moléculas 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 dirty="0">
                <a:solidFill>
                  <a:prstClr val="white"/>
                </a:solidFill>
                <a:latin typeface="Bell MT" panose="02020503060305020303" pitchFamily="18" charset="0"/>
              </a:rPr>
              <a:t>Acetil-</a:t>
            </a:r>
            <a:r>
              <a:rPr lang="pt-BR" sz="3200" b="1" dirty="0" err="1">
                <a:solidFill>
                  <a:prstClr val="white"/>
                </a:solidFill>
                <a:latin typeface="Bell MT" panose="02020503060305020303" pitchFamily="18" charset="0"/>
              </a:rPr>
              <a:t>CoA</a:t>
            </a:r>
            <a:endParaRPr kumimoji="0" lang="pt-BR" sz="32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DF7DC2C-8E0F-4484-83E8-578521675C24}"/>
              </a:ext>
            </a:extLst>
          </p:cNvPr>
          <p:cNvSpPr txBox="1"/>
          <p:nvPr/>
        </p:nvSpPr>
        <p:spPr>
          <a:xfrm>
            <a:off x="227108" y="3618695"/>
            <a:ext cx="26714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 dirty="0">
                <a:solidFill>
                  <a:prstClr val="white"/>
                </a:solidFill>
                <a:latin typeface="Bell MT" panose="02020503060305020303" pitchFamily="18" charset="0"/>
              </a:rPr>
              <a:t>Ácidos Graxos</a:t>
            </a:r>
            <a:endParaRPr kumimoji="0" lang="pt-BR" sz="32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6D916E9-271F-4033-AE8F-19E5C24F026E}"/>
              </a:ext>
            </a:extLst>
          </p:cNvPr>
          <p:cNvCxnSpPr>
            <a:cxnSpLocks/>
          </p:cNvCxnSpPr>
          <p:nvPr/>
        </p:nvCxnSpPr>
        <p:spPr>
          <a:xfrm flipV="1">
            <a:off x="2535514" y="4194739"/>
            <a:ext cx="661007" cy="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67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86C9196-FCD6-4FA7-B55F-CEE1F1EEB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Acil-CoA</a:t>
            </a:r>
            <a:endParaRPr lang="pt-BR" dirty="0">
              <a:solidFill>
                <a:schemeClr val="accent4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31FBFCD1-AA0A-45EC-B773-49491F04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667148"/>
            <a:ext cx="10515600" cy="1177652"/>
          </a:xfrm>
        </p:spPr>
        <p:txBody>
          <a:bodyPr/>
          <a:lstStyle/>
          <a:p>
            <a:pPr algn="just"/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Nome genérico para um ácido graxo ligado a uma </a:t>
            </a:r>
            <a:r>
              <a:rPr lang="pt-BR" dirty="0" err="1">
                <a:solidFill>
                  <a:schemeClr val="bg1"/>
                </a:solidFill>
                <a:latin typeface="Bell MT" panose="02020503060305020303" pitchFamily="18" charset="0"/>
              </a:rPr>
              <a:t>Coezima</a:t>
            </a: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 A sem necessariamente indicar quantos carbonos esse ácido graxo possui</a:t>
            </a:r>
          </a:p>
        </p:txBody>
      </p: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715488EF-4E8A-4AED-98A2-86A92ABA4608}"/>
              </a:ext>
            </a:extLst>
          </p:cNvPr>
          <p:cNvCxnSpPr>
            <a:cxnSpLocks/>
          </p:cNvCxnSpPr>
          <p:nvPr/>
        </p:nvCxnSpPr>
        <p:spPr>
          <a:xfrm flipH="1">
            <a:off x="8982878" y="3239881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50CDC88-E5AB-446F-A5CE-9EEF58C15F54}"/>
              </a:ext>
            </a:extLst>
          </p:cNvPr>
          <p:cNvSpPr txBox="1"/>
          <p:nvPr/>
        </p:nvSpPr>
        <p:spPr>
          <a:xfrm flipH="1">
            <a:off x="8787734" y="3396815"/>
            <a:ext cx="481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8785389C-30CA-4260-B9F7-EDB487EE2F84}"/>
              </a:ext>
            </a:extLst>
          </p:cNvPr>
          <p:cNvSpPr txBox="1"/>
          <p:nvPr/>
        </p:nvSpPr>
        <p:spPr>
          <a:xfrm flipH="1">
            <a:off x="8754357" y="2799468"/>
            <a:ext cx="53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85B8BB73-99E4-493D-BEA3-6F9DE93F1C00}"/>
              </a:ext>
            </a:extLst>
          </p:cNvPr>
          <p:cNvCxnSpPr>
            <a:cxnSpLocks/>
          </p:cNvCxnSpPr>
          <p:nvPr/>
        </p:nvCxnSpPr>
        <p:spPr>
          <a:xfrm flipH="1">
            <a:off x="9065773" y="3239881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0C412A1A-7120-4EB8-8A6A-6FB58D42E466}"/>
              </a:ext>
            </a:extLst>
          </p:cNvPr>
          <p:cNvCxnSpPr>
            <a:cxnSpLocks/>
          </p:cNvCxnSpPr>
          <p:nvPr/>
        </p:nvCxnSpPr>
        <p:spPr>
          <a:xfrm flipH="1">
            <a:off x="8633349" y="3601148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tângulo 42">
            <a:extLst>
              <a:ext uri="{FF2B5EF4-FFF2-40B4-BE49-F238E27FC236}">
                <a16:creationId xmlns:a16="http://schemas.microsoft.com/office/drawing/2014/main" id="{36810E5B-891F-451A-BE0D-8221D799BE52}"/>
              </a:ext>
            </a:extLst>
          </p:cNvPr>
          <p:cNvSpPr/>
          <p:nvPr/>
        </p:nvSpPr>
        <p:spPr>
          <a:xfrm flipH="1">
            <a:off x="7972045" y="3332883"/>
            <a:ext cx="720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AAF4DAA0-1A64-4629-A036-F10D203ECB24}"/>
              </a:ext>
            </a:extLst>
          </p:cNvPr>
          <p:cNvSpPr/>
          <p:nvPr/>
        </p:nvSpPr>
        <p:spPr>
          <a:xfrm flipH="1">
            <a:off x="7122158" y="3361320"/>
            <a:ext cx="720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4C47778F-2E56-4F70-83A8-D8F62A8A5AB8}"/>
              </a:ext>
            </a:extLst>
          </p:cNvPr>
          <p:cNvCxnSpPr>
            <a:cxnSpLocks/>
          </p:cNvCxnSpPr>
          <p:nvPr/>
        </p:nvCxnSpPr>
        <p:spPr>
          <a:xfrm flipH="1" flipV="1">
            <a:off x="7796510" y="3601585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80C56CED-4A71-45C7-8289-412505F993DB}"/>
              </a:ext>
            </a:extLst>
          </p:cNvPr>
          <p:cNvCxnSpPr>
            <a:cxnSpLocks/>
          </p:cNvCxnSpPr>
          <p:nvPr/>
        </p:nvCxnSpPr>
        <p:spPr>
          <a:xfrm flipH="1" flipV="1">
            <a:off x="6904804" y="3601148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16ACE1A8-4864-4C20-ABF0-6A533DFC18AB}"/>
              </a:ext>
            </a:extLst>
          </p:cNvPr>
          <p:cNvSpPr txBox="1"/>
          <p:nvPr/>
        </p:nvSpPr>
        <p:spPr>
          <a:xfrm flipH="1">
            <a:off x="6502059" y="3359274"/>
            <a:ext cx="481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R</a:t>
            </a:r>
          </a:p>
        </p:txBody>
      </p:sp>
      <p:cxnSp>
        <p:nvCxnSpPr>
          <p:cNvPr id="134" name="Conector reto 133">
            <a:extLst>
              <a:ext uri="{FF2B5EF4-FFF2-40B4-BE49-F238E27FC236}">
                <a16:creationId xmlns:a16="http://schemas.microsoft.com/office/drawing/2014/main" id="{47005037-0C3A-4437-A139-C91A00A1C1B2}"/>
              </a:ext>
            </a:extLst>
          </p:cNvPr>
          <p:cNvCxnSpPr>
            <a:stCxn id="47" idx="3"/>
          </p:cNvCxnSpPr>
          <p:nvPr/>
        </p:nvCxnSpPr>
        <p:spPr>
          <a:xfrm flipH="1">
            <a:off x="2155134" y="3590107"/>
            <a:ext cx="4346925" cy="124558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>
            <a:extLst>
              <a:ext uri="{FF2B5EF4-FFF2-40B4-BE49-F238E27FC236}">
                <a16:creationId xmlns:a16="http://schemas.microsoft.com/office/drawing/2014/main" id="{C4047AD3-4B94-4022-996C-DBB92EC9D625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6904804" y="3794548"/>
            <a:ext cx="619830" cy="102291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CaixaDeTexto 135">
            <a:extLst>
              <a:ext uri="{FF2B5EF4-FFF2-40B4-BE49-F238E27FC236}">
                <a16:creationId xmlns:a16="http://schemas.microsoft.com/office/drawing/2014/main" id="{6DD0EFE2-1959-425F-9AA9-A6480BFDF4F8}"/>
              </a:ext>
            </a:extLst>
          </p:cNvPr>
          <p:cNvSpPr txBox="1"/>
          <p:nvPr/>
        </p:nvSpPr>
        <p:spPr>
          <a:xfrm flipH="1">
            <a:off x="9329980" y="3368811"/>
            <a:ext cx="62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S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37" name="Conector reto 136">
            <a:extLst>
              <a:ext uri="{FF2B5EF4-FFF2-40B4-BE49-F238E27FC236}">
                <a16:creationId xmlns:a16="http://schemas.microsoft.com/office/drawing/2014/main" id="{1AA91247-B7CC-4AC2-920C-94C8485FEF46}"/>
              </a:ext>
            </a:extLst>
          </p:cNvPr>
          <p:cNvCxnSpPr>
            <a:cxnSpLocks/>
          </p:cNvCxnSpPr>
          <p:nvPr/>
        </p:nvCxnSpPr>
        <p:spPr>
          <a:xfrm flipH="1">
            <a:off x="9809974" y="3610685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A51DB046-9604-4EB8-A592-2A3A7E99761E}"/>
              </a:ext>
            </a:extLst>
          </p:cNvPr>
          <p:cNvSpPr txBox="1"/>
          <p:nvPr/>
        </p:nvSpPr>
        <p:spPr>
          <a:xfrm flipH="1">
            <a:off x="9941993" y="3368669"/>
            <a:ext cx="93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CoA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39" name="Forma Livre: Forma 138">
            <a:extLst>
              <a:ext uri="{FF2B5EF4-FFF2-40B4-BE49-F238E27FC236}">
                <a16:creationId xmlns:a16="http://schemas.microsoft.com/office/drawing/2014/main" id="{46BFE21E-D841-45B7-BDC9-E05E71ACFC92}"/>
              </a:ext>
            </a:extLst>
          </p:cNvPr>
          <p:cNvSpPr/>
          <p:nvPr/>
        </p:nvSpPr>
        <p:spPr>
          <a:xfrm>
            <a:off x="9211400" y="3562007"/>
            <a:ext cx="271463" cy="64075"/>
          </a:xfrm>
          <a:custGeom>
            <a:avLst/>
            <a:gdLst>
              <a:gd name="connsiteX0" fmla="*/ 0 w 385763"/>
              <a:gd name="connsiteY0" fmla="*/ 100092 h 142739"/>
              <a:gd name="connsiteX1" fmla="*/ 95250 w 385763"/>
              <a:gd name="connsiteY1" fmla="*/ 79 h 142739"/>
              <a:gd name="connsiteX2" fmla="*/ 195263 w 385763"/>
              <a:gd name="connsiteY2" fmla="*/ 114379 h 142739"/>
              <a:gd name="connsiteX3" fmla="*/ 285750 w 385763"/>
              <a:gd name="connsiteY3" fmla="*/ 138192 h 142739"/>
              <a:gd name="connsiteX4" fmla="*/ 385763 w 385763"/>
              <a:gd name="connsiteY4" fmla="*/ 42942 h 142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763" h="142739">
                <a:moveTo>
                  <a:pt x="0" y="100092"/>
                </a:moveTo>
                <a:cubicBezTo>
                  <a:pt x="31353" y="48895"/>
                  <a:pt x="62706" y="-2302"/>
                  <a:pt x="95250" y="79"/>
                </a:cubicBezTo>
                <a:cubicBezTo>
                  <a:pt x="127794" y="2460"/>
                  <a:pt x="163513" y="91360"/>
                  <a:pt x="195263" y="114379"/>
                </a:cubicBezTo>
                <a:cubicBezTo>
                  <a:pt x="227013" y="137398"/>
                  <a:pt x="254000" y="150098"/>
                  <a:pt x="285750" y="138192"/>
                </a:cubicBezTo>
                <a:cubicBezTo>
                  <a:pt x="317500" y="126286"/>
                  <a:pt x="351631" y="84614"/>
                  <a:pt x="385763" y="42942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67C5928-B00E-470B-A561-1A2769FAD3EE}"/>
              </a:ext>
            </a:extLst>
          </p:cNvPr>
          <p:cNvGrpSpPr/>
          <p:nvPr/>
        </p:nvGrpSpPr>
        <p:grpSpPr>
          <a:xfrm>
            <a:off x="1828477" y="4788617"/>
            <a:ext cx="9101821" cy="1704258"/>
            <a:chOff x="1828477" y="4788617"/>
            <a:chExt cx="9101821" cy="1704258"/>
          </a:xfrm>
        </p:grpSpPr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A32C89ED-9E61-4FED-A15C-14559DF922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60802" y="5208620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8DBC754F-0DAC-4C8D-AFA2-ABBCDE149671}"/>
                </a:ext>
              </a:extLst>
            </p:cNvPr>
            <p:cNvSpPr txBox="1"/>
            <p:nvPr/>
          </p:nvSpPr>
          <p:spPr>
            <a:xfrm flipH="1">
              <a:off x="8885291" y="5365554"/>
              <a:ext cx="4502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F0DA2792-6F3B-4245-A71F-2DB197E2453A}"/>
                </a:ext>
              </a:extLst>
            </p:cNvPr>
            <p:cNvSpPr txBox="1"/>
            <p:nvPr/>
          </p:nvSpPr>
          <p:spPr>
            <a:xfrm flipH="1">
              <a:off x="8845377" y="4788617"/>
              <a:ext cx="504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</a:t>
              </a:r>
              <a:endPara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D35A07EE-6C1A-4EF1-99D4-86DF0B3562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8386" y="5208620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64A9EB82-C063-444A-84D0-D25943E7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5136" y="5621403"/>
              <a:ext cx="20343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2A8FAD97-6BD9-4F1C-B2CD-29A9576F6FB6}"/>
                </a:ext>
              </a:extLst>
            </p:cNvPr>
            <p:cNvSpPr txBox="1"/>
            <p:nvPr/>
          </p:nvSpPr>
          <p:spPr>
            <a:xfrm flipH="1">
              <a:off x="8310458" y="5402927"/>
              <a:ext cx="4502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55" name="Conector reto 54">
              <a:extLst>
                <a:ext uri="{FF2B5EF4-FFF2-40B4-BE49-F238E27FC236}">
                  <a16:creationId xmlns:a16="http://schemas.microsoft.com/office/drawing/2014/main" id="{D64CE583-EE5A-4D14-81EB-0C6326B0C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21294" y="5249818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B02683F7-F9D5-4799-9A28-80A2A498885D}"/>
                </a:ext>
              </a:extLst>
            </p:cNvPr>
            <p:cNvSpPr txBox="1"/>
            <p:nvPr/>
          </p:nvSpPr>
          <p:spPr>
            <a:xfrm flipH="1">
              <a:off x="8366002" y="4805101"/>
              <a:ext cx="335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57" name="Conector reto 56">
              <a:extLst>
                <a:ext uri="{FF2B5EF4-FFF2-40B4-BE49-F238E27FC236}">
                  <a16:creationId xmlns:a16="http://schemas.microsoft.com/office/drawing/2014/main" id="{12468C89-6FF1-4AEA-B24D-D069EF8C82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29234" y="5864385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01B9DA1D-AA46-4524-A52C-7A5E4D263D31}"/>
                </a:ext>
              </a:extLst>
            </p:cNvPr>
            <p:cNvSpPr txBox="1"/>
            <p:nvPr/>
          </p:nvSpPr>
          <p:spPr>
            <a:xfrm flipH="1">
              <a:off x="8361573" y="6009517"/>
              <a:ext cx="335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59" name="Conector reto 58">
              <a:extLst>
                <a:ext uri="{FF2B5EF4-FFF2-40B4-BE49-F238E27FC236}">
                  <a16:creationId xmlns:a16="http://schemas.microsoft.com/office/drawing/2014/main" id="{085A698F-62B1-4BD2-9E81-949276E47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5729" y="5631644"/>
              <a:ext cx="20343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FA298E5F-AA0F-4CC6-98B9-CBD1E51EF1A0}"/>
                </a:ext>
              </a:extLst>
            </p:cNvPr>
            <p:cNvSpPr txBox="1"/>
            <p:nvPr/>
          </p:nvSpPr>
          <p:spPr>
            <a:xfrm flipH="1">
              <a:off x="7784324" y="5413168"/>
              <a:ext cx="4502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9A44EB95-4992-4C37-A583-23694E1CFE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5160" y="5260059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37EBA51E-FD2B-40DF-B1E7-71FBA4B42BE4}"/>
                </a:ext>
              </a:extLst>
            </p:cNvPr>
            <p:cNvSpPr txBox="1"/>
            <p:nvPr/>
          </p:nvSpPr>
          <p:spPr>
            <a:xfrm flipH="1">
              <a:off x="7839868" y="4815342"/>
              <a:ext cx="335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63" name="Conector reto 62">
              <a:extLst>
                <a:ext uri="{FF2B5EF4-FFF2-40B4-BE49-F238E27FC236}">
                  <a16:creationId xmlns:a16="http://schemas.microsoft.com/office/drawing/2014/main" id="{62A0FB17-A120-4A88-B29C-1B9A45E384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03100" y="5874626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0E3E689A-5430-45D3-9BF1-773DAC3A3094}"/>
                </a:ext>
              </a:extLst>
            </p:cNvPr>
            <p:cNvSpPr txBox="1"/>
            <p:nvPr/>
          </p:nvSpPr>
          <p:spPr>
            <a:xfrm flipH="1">
              <a:off x="7835439" y="6019758"/>
              <a:ext cx="335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65" name="Conector reto 64">
              <a:extLst>
                <a:ext uri="{FF2B5EF4-FFF2-40B4-BE49-F238E27FC236}">
                  <a16:creationId xmlns:a16="http://schemas.microsoft.com/office/drawing/2014/main" id="{CA4F3A53-246D-4489-85E3-0C8C6A5198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1197" y="5646117"/>
              <a:ext cx="20343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F729045B-BBD5-4BA6-9E47-B1443FCB665D}"/>
                </a:ext>
              </a:extLst>
            </p:cNvPr>
            <p:cNvSpPr txBox="1"/>
            <p:nvPr/>
          </p:nvSpPr>
          <p:spPr>
            <a:xfrm flipH="1">
              <a:off x="7301428" y="5415284"/>
              <a:ext cx="4502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8EF96D25-83B3-49EA-AF52-874AF98224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12263" y="5262175"/>
              <a:ext cx="0" cy="21600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A38274FB-C91D-4B3B-A445-D9976B278DBD}"/>
                </a:ext>
              </a:extLst>
            </p:cNvPr>
            <p:cNvSpPr txBox="1"/>
            <p:nvPr/>
          </p:nvSpPr>
          <p:spPr>
            <a:xfrm flipH="1">
              <a:off x="7356972" y="4817458"/>
              <a:ext cx="335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4683D962-7914-4563-B6DA-2A366EE8EF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0204" y="5876742"/>
              <a:ext cx="0" cy="21600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49D1A870-0236-47DA-90AE-C0ACBB96338A}"/>
                </a:ext>
              </a:extLst>
            </p:cNvPr>
            <p:cNvSpPr txBox="1"/>
            <p:nvPr/>
          </p:nvSpPr>
          <p:spPr>
            <a:xfrm flipH="1">
              <a:off x="7352542" y="6021874"/>
              <a:ext cx="335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55C79763-E251-4234-88C7-C98175722D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6699" y="5644001"/>
              <a:ext cx="203430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D447FB25-9EC5-4887-9AA5-B3BD301B61EF}"/>
                </a:ext>
              </a:extLst>
            </p:cNvPr>
            <p:cNvSpPr txBox="1"/>
            <p:nvPr/>
          </p:nvSpPr>
          <p:spPr>
            <a:xfrm flipH="1">
              <a:off x="6786933" y="5413168"/>
              <a:ext cx="4502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E498AAB2-4FE9-4331-807A-163A579413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97768" y="5260059"/>
              <a:ext cx="0" cy="21600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B6CA61F7-56A2-4E63-9A06-E8CD83DCE28F}"/>
                </a:ext>
              </a:extLst>
            </p:cNvPr>
            <p:cNvSpPr txBox="1"/>
            <p:nvPr/>
          </p:nvSpPr>
          <p:spPr>
            <a:xfrm flipH="1">
              <a:off x="6842477" y="4815342"/>
              <a:ext cx="335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75" name="Conector reto 74">
              <a:extLst>
                <a:ext uri="{FF2B5EF4-FFF2-40B4-BE49-F238E27FC236}">
                  <a16:creationId xmlns:a16="http://schemas.microsoft.com/office/drawing/2014/main" id="{5D376C1D-76EF-4915-963A-A8501D3C54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5709" y="5874626"/>
              <a:ext cx="0" cy="21600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744A0633-92DD-47B5-9B0E-DCC1A2E3F35C}"/>
                </a:ext>
              </a:extLst>
            </p:cNvPr>
            <p:cNvSpPr txBox="1"/>
            <p:nvPr/>
          </p:nvSpPr>
          <p:spPr>
            <a:xfrm flipH="1">
              <a:off x="6838047" y="6019758"/>
              <a:ext cx="335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74B74E0A-8B07-47AF-A0FE-67404A2517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9352" y="5646117"/>
              <a:ext cx="203430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E9235243-4662-4C57-BCDF-5A4151620E29}"/>
                </a:ext>
              </a:extLst>
            </p:cNvPr>
            <p:cNvSpPr txBox="1"/>
            <p:nvPr/>
          </p:nvSpPr>
          <p:spPr>
            <a:xfrm flipH="1">
              <a:off x="6291224" y="5415284"/>
              <a:ext cx="4502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ACF1E65C-05EE-4DC1-9022-FADA247A55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02059" y="5262175"/>
              <a:ext cx="0" cy="21600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3A60C464-A939-465C-88E4-17FD3EED213E}"/>
                </a:ext>
              </a:extLst>
            </p:cNvPr>
            <p:cNvSpPr txBox="1"/>
            <p:nvPr/>
          </p:nvSpPr>
          <p:spPr>
            <a:xfrm flipH="1">
              <a:off x="6346768" y="4817458"/>
              <a:ext cx="335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C0DA5B08-0F93-4C80-A099-1E4EE002CF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0000" y="5876742"/>
              <a:ext cx="0" cy="21600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2F0E7376-00F8-447D-BD85-EA761162F453}"/>
                </a:ext>
              </a:extLst>
            </p:cNvPr>
            <p:cNvSpPr txBox="1"/>
            <p:nvPr/>
          </p:nvSpPr>
          <p:spPr>
            <a:xfrm flipH="1">
              <a:off x="6342338" y="6021874"/>
              <a:ext cx="335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7E58E07D-E77C-40EF-85BE-11119B604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6495" y="5644001"/>
              <a:ext cx="203430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714BE370-F310-40DF-88B3-815BA95F3A0D}"/>
                </a:ext>
              </a:extLst>
            </p:cNvPr>
            <p:cNvSpPr txBox="1"/>
            <p:nvPr/>
          </p:nvSpPr>
          <p:spPr>
            <a:xfrm flipH="1">
              <a:off x="5788368" y="5413168"/>
              <a:ext cx="4502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85" name="Conector reto 84">
              <a:extLst>
                <a:ext uri="{FF2B5EF4-FFF2-40B4-BE49-F238E27FC236}">
                  <a16:creationId xmlns:a16="http://schemas.microsoft.com/office/drawing/2014/main" id="{F1F32B09-6619-4359-9B60-4BDB0BAA07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9203" y="5260059"/>
              <a:ext cx="0" cy="21600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8B4F5CE4-3FC5-4254-9AE9-721AC824EF63}"/>
                </a:ext>
              </a:extLst>
            </p:cNvPr>
            <p:cNvSpPr txBox="1"/>
            <p:nvPr/>
          </p:nvSpPr>
          <p:spPr>
            <a:xfrm flipH="1">
              <a:off x="5843912" y="4815342"/>
              <a:ext cx="335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87" name="Conector reto 86">
              <a:extLst>
                <a:ext uri="{FF2B5EF4-FFF2-40B4-BE49-F238E27FC236}">
                  <a16:creationId xmlns:a16="http://schemas.microsoft.com/office/drawing/2014/main" id="{65B0F514-8107-4160-BB71-42F72EB282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07144" y="5874626"/>
              <a:ext cx="0" cy="21600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CaixaDeTexto 87">
              <a:extLst>
                <a:ext uri="{FF2B5EF4-FFF2-40B4-BE49-F238E27FC236}">
                  <a16:creationId xmlns:a16="http://schemas.microsoft.com/office/drawing/2014/main" id="{53F0D72D-EE4D-469A-8967-D2B6B8E04C77}"/>
                </a:ext>
              </a:extLst>
            </p:cNvPr>
            <p:cNvSpPr txBox="1"/>
            <p:nvPr/>
          </p:nvSpPr>
          <p:spPr>
            <a:xfrm flipH="1">
              <a:off x="5839482" y="6019758"/>
              <a:ext cx="335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BEDE81FB-32D9-482A-AE45-F81BDBE593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5240" y="5646117"/>
              <a:ext cx="203430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1926412E-CA8C-4BC7-A8A4-137CA893B3BA}"/>
                </a:ext>
              </a:extLst>
            </p:cNvPr>
            <p:cNvSpPr txBox="1"/>
            <p:nvPr/>
          </p:nvSpPr>
          <p:spPr>
            <a:xfrm flipH="1">
              <a:off x="5305474" y="5415284"/>
              <a:ext cx="4502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D745A82F-FDA7-43BC-AD5D-08A1D4561D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6310" y="5262175"/>
              <a:ext cx="0" cy="21600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id="{82345B8E-8BD9-440F-811E-1DAC881E1A4D}"/>
                </a:ext>
              </a:extLst>
            </p:cNvPr>
            <p:cNvSpPr txBox="1"/>
            <p:nvPr/>
          </p:nvSpPr>
          <p:spPr>
            <a:xfrm flipH="1">
              <a:off x="5361018" y="4817458"/>
              <a:ext cx="335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1882E985-E082-455E-ABBB-A7CC4602DF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4250" y="5876742"/>
              <a:ext cx="0" cy="21600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CaixaDeTexto 93">
              <a:extLst>
                <a:ext uri="{FF2B5EF4-FFF2-40B4-BE49-F238E27FC236}">
                  <a16:creationId xmlns:a16="http://schemas.microsoft.com/office/drawing/2014/main" id="{F112E1B9-98A5-4F3D-AA9A-84AD8B74CA16}"/>
                </a:ext>
              </a:extLst>
            </p:cNvPr>
            <p:cNvSpPr txBox="1"/>
            <p:nvPr/>
          </p:nvSpPr>
          <p:spPr>
            <a:xfrm flipH="1">
              <a:off x="5356589" y="6021874"/>
              <a:ext cx="335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E130D890-1451-4754-B8F5-B953F52543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0923" y="5644001"/>
              <a:ext cx="203430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A31F319D-71F7-443D-A1CF-DB2A63B664F2}"/>
                </a:ext>
              </a:extLst>
            </p:cNvPr>
            <p:cNvSpPr txBox="1"/>
            <p:nvPr/>
          </p:nvSpPr>
          <p:spPr>
            <a:xfrm flipH="1">
              <a:off x="2322797" y="5413168"/>
              <a:ext cx="4502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97" name="Conector reto 96">
              <a:extLst>
                <a:ext uri="{FF2B5EF4-FFF2-40B4-BE49-F238E27FC236}">
                  <a16:creationId xmlns:a16="http://schemas.microsoft.com/office/drawing/2014/main" id="{15AF26CC-B8BA-413A-894C-B8CEDC6BAC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3632" y="5260059"/>
              <a:ext cx="0" cy="21600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CaixaDeTexto 97">
              <a:extLst>
                <a:ext uri="{FF2B5EF4-FFF2-40B4-BE49-F238E27FC236}">
                  <a16:creationId xmlns:a16="http://schemas.microsoft.com/office/drawing/2014/main" id="{12676C63-3411-4108-97DD-73CB13B6BFF2}"/>
                </a:ext>
              </a:extLst>
            </p:cNvPr>
            <p:cNvSpPr txBox="1"/>
            <p:nvPr/>
          </p:nvSpPr>
          <p:spPr>
            <a:xfrm flipH="1">
              <a:off x="2378341" y="4815342"/>
              <a:ext cx="335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8DA12FDC-C3B1-452B-8A7E-E2071C666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41573" y="5874626"/>
              <a:ext cx="0" cy="21600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aixaDeTexto 99">
              <a:extLst>
                <a:ext uri="{FF2B5EF4-FFF2-40B4-BE49-F238E27FC236}">
                  <a16:creationId xmlns:a16="http://schemas.microsoft.com/office/drawing/2014/main" id="{5BA9ED49-F3C3-4DA1-B71C-4A6CE9B8EA08}"/>
                </a:ext>
              </a:extLst>
            </p:cNvPr>
            <p:cNvSpPr txBox="1"/>
            <p:nvPr/>
          </p:nvSpPr>
          <p:spPr>
            <a:xfrm flipH="1">
              <a:off x="2373911" y="6019758"/>
              <a:ext cx="335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101" name="Conector reto 100">
              <a:extLst>
                <a:ext uri="{FF2B5EF4-FFF2-40B4-BE49-F238E27FC236}">
                  <a16:creationId xmlns:a16="http://schemas.microsoft.com/office/drawing/2014/main" id="{67A69C03-3DE8-46AC-9E02-5D0EF6D644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8068" y="5635173"/>
              <a:ext cx="203430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51276387-6AB3-4F38-A0F0-5B5C4673A839}"/>
                </a:ext>
              </a:extLst>
            </p:cNvPr>
            <p:cNvSpPr txBox="1"/>
            <p:nvPr/>
          </p:nvSpPr>
          <p:spPr>
            <a:xfrm flipH="1">
              <a:off x="1828477" y="5408133"/>
              <a:ext cx="326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  <a:endPara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103" name="Conector reto 102">
              <a:extLst>
                <a:ext uri="{FF2B5EF4-FFF2-40B4-BE49-F238E27FC236}">
                  <a16:creationId xmlns:a16="http://schemas.microsoft.com/office/drawing/2014/main" id="{A42F4ECB-D03F-43BC-92F2-C2C7C9037A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1864" y="5655453"/>
              <a:ext cx="203430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CaixaDeTexto 103">
              <a:extLst>
                <a:ext uri="{FF2B5EF4-FFF2-40B4-BE49-F238E27FC236}">
                  <a16:creationId xmlns:a16="http://schemas.microsoft.com/office/drawing/2014/main" id="{F9D91209-3330-4967-ADB6-88F9C4615A79}"/>
                </a:ext>
              </a:extLst>
            </p:cNvPr>
            <p:cNvSpPr txBox="1"/>
            <p:nvPr/>
          </p:nvSpPr>
          <p:spPr>
            <a:xfrm flipH="1">
              <a:off x="4812098" y="5424620"/>
              <a:ext cx="4502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105" name="Conector reto 104">
              <a:extLst>
                <a:ext uri="{FF2B5EF4-FFF2-40B4-BE49-F238E27FC236}">
                  <a16:creationId xmlns:a16="http://schemas.microsoft.com/office/drawing/2014/main" id="{9CFDAA2D-0E0B-46A6-A1A4-E1802AA623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2934" y="5271511"/>
              <a:ext cx="0" cy="21600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to 105">
              <a:extLst>
                <a:ext uri="{FF2B5EF4-FFF2-40B4-BE49-F238E27FC236}">
                  <a16:creationId xmlns:a16="http://schemas.microsoft.com/office/drawing/2014/main" id="{C43E48BC-FC68-4CA8-B742-B5F8512FCE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0874" y="5886078"/>
              <a:ext cx="0" cy="21600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CaixaDeTexto 106">
              <a:extLst>
                <a:ext uri="{FF2B5EF4-FFF2-40B4-BE49-F238E27FC236}">
                  <a16:creationId xmlns:a16="http://schemas.microsoft.com/office/drawing/2014/main" id="{6C7358D3-B63B-44D0-9C92-C2616718EC17}"/>
                </a:ext>
              </a:extLst>
            </p:cNvPr>
            <p:cNvSpPr txBox="1"/>
            <p:nvPr/>
          </p:nvSpPr>
          <p:spPr>
            <a:xfrm flipH="1">
              <a:off x="4863213" y="6031210"/>
              <a:ext cx="335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sp>
          <p:nvSpPr>
            <p:cNvPr id="108" name="CaixaDeTexto 107">
              <a:extLst>
                <a:ext uri="{FF2B5EF4-FFF2-40B4-BE49-F238E27FC236}">
                  <a16:creationId xmlns:a16="http://schemas.microsoft.com/office/drawing/2014/main" id="{B3C84601-D4EF-47F2-B8A2-733436C71900}"/>
                </a:ext>
              </a:extLst>
            </p:cNvPr>
            <p:cNvSpPr txBox="1"/>
            <p:nvPr/>
          </p:nvSpPr>
          <p:spPr>
            <a:xfrm flipH="1">
              <a:off x="4845662" y="4835696"/>
              <a:ext cx="335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109" name="Conector reto 108">
              <a:extLst>
                <a:ext uri="{FF2B5EF4-FFF2-40B4-BE49-F238E27FC236}">
                  <a16:creationId xmlns:a16="http://schemas.microsoft.com/office/drawing/2014/main" id="{56069B62-F786-4F1F-A065-C306D1ED51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9359" y="5644209"/>
              <a:ext cx="203430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CaixaDeTexto 109">
              <a:extLst>
                <a:ext uri="{FF2B5EF4-FFF2-40B4-BE49-F238E27FC236}">
                  <a16:creationId xmlns:a16="http://schemas.microsoft.com/office/drawing/2014/main" id="{D659E822-278F-425A-8C5D-0F7D6E366D3C}"/>
                </a:ext>
              </a:extLst>
            </p:cNvPr>
            <p:cNvSpPr txBox="1"/>
            <p:nvPr/>
          </p:nvSpPr>
          <p:spPr>
            <a:xfrm flipH="1">
              <a:off x="4319592" y="5413376"/>
              <a:ext cx="4502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111" name="Conector reto 110">
              <a:extLst>
                <a:ext uri="{FF2B5EF4-FFF2-40B4-BE49-F238E27FC236}">
                  <a16:creationId xmlns:a16="http://schemas.microsoft.com/office/drawing/2014/main" id="{B04A645D-852A-4637-BC98-29F7658E78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0428" y="5260267"/>
              <a:ext cx="0" cy="21600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>
              <a:extLst>
                <a:ext uri="{FF2B5EF4-FFF2-40B4-BE49-F238E27FC236}">
                  <a16:creationId xmlns:a16="http://schemas.microsoft.com/office/drawing/2014/main" id="{2B95C9B5-ACBE-4EDA-AC75-DDD035473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8368" y="5874834"/>
              <a:ext cx="0" cy="21600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CaixaDeTexto 112">
              <a:extLst>
                <a:ext uri="{FF2B5EF4-FFF2-40B4-BE49-F238E27FC236}">
                  <a16:creationId xmlns:a16="http://schemas.microsoft.com/office/drawing/2014/main" id="{44927D5D-7967-4072-AE51-2F6F5A1E48EA}"/>
                </a:ext>
              </a:extLst>
            </p:cNvPr>
            <p:cNvSpPr txBox="1"/>
            <p:nvPr/>
          </p:nvSpPr>
          <p:spPr>
            <a:xfrm flipH="1">
              <a:off x="4370707" y="6019966"/>
              <a:ext cx="335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C56F7924-E50B-4825-BB78-C6412D87495A}"/>
                </a:ext>
              </a:extLst>
            </p:cNvPr>
            <p:cNvSpPr txBox="1"/>
            <p:nvPr/>
          </p:nvSpPr>
          <p:spPr>
            <a:xfrm flipH="1">
              <a:off x="4353156" y="4824452"/>
              <a:ext cx="335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115" name="Conector reto 114">
              <a:extLst>
                <a:ext uri="{FF2B5EF4-FFF2-40B4-BE49-F238E27FC236}">
                  <a16:creationId xmlns:a16="http://schemas.microsoft.com/office/drawing/2014/main" id="{58C90063-B734-4D7A-B9FA-BF620ACD4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74347" y="5635046"/>
              <a:ext cx="203430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C580F916-E33B-4130-A3A4-2F25A7BEE0EC}"/>
                </a:ext>
              </a:extLst>
            </p:cNvPr>
            <p:cNvSpPr txBox="1"/>
            <p:nvPr/>
          </p:nvSpPr>
          <p:spPr>
            <a:xfrm flipH="1">
              <a:off x="3814580" y="5404213"/>
              <a:ext cx="4502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117" name="Conector reto 116">
              <a:extLst>
                <a:ext uri="{FF2B5EF4-FFF2-40B4-BE49-F238E27FC236}">
                  <a16:creationId xmlns:a16="http://schemas.microsoft.com/office/drawing/2014/main" id="{0EBC2C33-A977-4FB0-8C00-A2D7310838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5416" y="5251104"/>
              <a:ext cx="0" cy="21600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to 117">
              <a:extLst>
                <a:ext uri="{FF2B5EF4-FFF2-40B4-BE49-F238E27FC236}">
                  <a16:creationId xmlns:a16="http://schemas.microsoft.com/office/drawing/2014/main" id="{2B2B8E69-2957-464E-A6A5-C4F6140847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3356" y="5865671"/>
              <a:ext cx="0" cy="21600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CaixaDeTexto 118">
              <a:extLst>
                <a:ext uri="{FF2B5EF4-FFF2-40B4-BE49-F238E27FC236}">
                  <a16:creationId xmlns:a16="http://schemas.microsoft.com/office/drawing/2014/main" id="{3F69ADDD-92E6-4F80-BE21-20FDCF1A2185}"/>
                </a:ext>
              </a:extLst>
            </p:cNvPr>
            <p:cNvSpPr txBox="1"/>
            <p:nvPr/>
          </p:nvSpPr>
          <p:spPr>
            <a:xfrm flipH="1">
              <a:off x="3865695" y="6010803"/>
              <a:ext cx="335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sp>
          <p:nvSpPr>
            <p:cNvPr id="120" name="CaixaDeTexto 119">
              <a:extLst>
                <a:ext uri="{FF2B5EF4-FFF2-40B4-BE49-F238E27FC236}">
                  <a16:creationId xmlns:a16="http://schemas.microsoft.com/office/drawing/2014/main" id="{362B66DE-6ACD-4786-9745-00AD3D63F073}"/>
                </a:ext>
              </a:extLst>
            </p:cNvPr>
            <p:cNvSpPr txBox="1"/>
            <p:nvPr/>
          </p:nvSpPr>
          <p:spPr>
            <a:xfrm flipH="1">
              <a:off x="3848144" y="4815289"/>
              <a:ext cx="335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121" name="Conector reto 120">
              <a:extLst>
                <a:ext uri="{FF2B5EF4-FFF2-40B4-BE49-F238E27FC236}">
                  <a16:creationId xmlns:a16="http://schemas.microsoft.com/office/drawing/2014/main" id="{DC27FC3B-C7ED-4411-96B4-8378E295E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8724" y="5655453"/>
              <a:ext cx="203430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aixaDeTexto 121">
              <a:extLst>
                <a:ext uri="{FF2B5EF4-FFF2-40B4-BE49-F238E27FC236}">
                  <a16:creationId xmlns:a16="http://schemas.microsoft.com/office/drawing/2014/main" id="{11AD23CE-62FC-42EA-9193-3591241D9769}"/>
                </a:ext>
              </a:extLst>
            </p:cNvPr>
            <p:cNvSpPr txBox="1"/>
            <p:nvPr/>
          </p:nvSpPr>
          <p:spPr>
            <a:xfrm flipH="1">
              <a:off x="3298958" y="5424620"/>
              <a:ext cx="4502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123" name="Conector reto 122">
              <a:extLst>
                <a:ext uri="{FF2B5EF4-FFF2-40B4-BE49-F238E27FC236}">
                  <a16:creationId xmlns:a16="http://schemas.microsoft.com/office/drawing/2014/main" id="{3AEA2326-E859-4CF3-A68A-B04FC167EC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9794" y="5271511"/>
              <a:ext cx="0" cy="21600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to 123">
              <a:extLst>
                <a:ext uri="{FF2B5EF4-FFF2-40B4-BE49-F238E27FC236}">
                  <a16:creationId xmlns:a16="http://schemas.microsoft.com/office/drawing/2014/main" id="{772ACDCB-5F78-4651-9F54-55CB14C51A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17734" y="5886078"/>
              <a:ext cx="0" cy="21600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170F1D7A-AF90-481D-B143-7334F7854AC2}"/>
                </a:ext>
              </a:extLst>
            </p:cNvPr>
            <p:cNvSpPr txBox="1"/>
            <p:nvPr/>
          </p:nvSpPr>
          <p:spPr>
            <a:xfrm flipH="1">
              <a:off x="3350073" y="6031210"/>
              <a:ext cx="335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id="{06A3C5F5-4193-4F1D-904B-38010E6465BA}"/>
                </a:ext>
              </a:extLst>
            </p:cNvPr>
            <p:cNvSpPr txBox="1"/>
            <p:nvPr/>
          </p:nvSpPr>
          <p:spPr>
            <a:xfrm flipH="1">
              <a:off x="3332522" y="4835696"/>
              <a:ext cx="335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cxnSp>
          <p:nvCxnSpPr>
            <p:cNvPr id="127" name="Conector reto 126">
              <a:extLst>
                <a:ext uri="{FF2B5EF4-FFF2-40B4-BE49-F238E27FC236}">
                  <a16:creationId xmlns:a16="http://schemas.microsoft.com/office/drawing/2014/main" id="{CAA998E4-201C-49B2-ABC1-9FC8F7B67B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7294" y="5633760"/>
              <a:ext cx="203430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CaixaDeTexto 127">
              <a:extLst>
                <a:ext uri="{FF2B5EF4-FFF2-40B4-BE49-F238E27FC236}">
                  <a16:creationId xmlns:a16="http://schemas.microsoft.com/office/drawing/2014/main" id="{15AC6806-69F3-419D-9F8D-9D415E29C9B0}"/>
                </a:ext>
              </a:extLst>
            </p:cNvPr>
            <p:cNvSpPr txBox="1"/>
            <p:nvPr/>
          </p:nvSpPr>
          <p:spPr>
            <a:xfrm flipH="1">
              <a:off x="2807528" y="5402927"/>
              <a:ext cx="4502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129" name="Conector reto 128">
              <a:extLst>
                <a:ext uri="{FF2B5EF4-FFF2-40B4-BE49-F238E27FC236}">
                  <a16:creationId xmlns:a16="http://schemas.microsoft.com/office/drawing/2014/main" id="{54807C0D-280E-4939-8DDE-8A65D6DF77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8363" y="5249818"/>
              <a:ext cx="0" cy="21600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reto 129">
              <a:extLst>
                <a:ext uri="{FF2B5EF4-FFF2-40B4-BE49-F238E27FC236}">
                  <a16:creationId xmlns:a16="http://schemas.microsoft.com/office/drawing/2014/main" id="{5C20F7CD-E89F-4DDC-9E53-E6AB4C65E4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6304" y="5864385"/>
              <a:ext cx="0" cy="21600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CaixaDeTexto 130">
              <a:extLst>
                <a:ext uri="{FF2B5EF4-FFF2-40B4-BE49-F238E27FC236}">
                  <a16:creationId xmlns:a16="http://schemas.microsoft.com/office/drawing/2014/main" id="{3E82A12D-D79D-486E-B3B0-FD318BEA22E6}"/>
                </a:ext>
              </a:extLst>
            </p:cNvPr>
            <p:cNvSpPr txBox="1"/>
            <p:nvPr/>
          </p:nvSpPr>
          <p:spPr>
            <a:xfrm flipH="1">
              <a:off x="2858642" y="6009517"/>
              <a:ext cx="335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sp>
          <p:nvSpPr>
            <p:cNvPr id="132" name="CaixaDeTexto 131">
              <a:extLst>
                <a:ext uri="{FF2B5EF4-FFF2-40B4-BE49-F238E27FC236}">
                  <a16:creationId xmlns:a16="http://schemas.microsoft.com/office/drawing/2014/main" id="{2CC7B016-5957-4B9B-B866-8470DD78F0A7}"/>
                </a:ext>
              </a:extLst>
            </p:cNvPr>
            <p:cNvSpPr txBox="1"/>
            <p:nvPr/>
          </p:nvSpPr>
          <p:spPr>
            <a:xfrm flipH="1">
              <a:off x="2841092" y="4814003"/>
              <a:ext cx="335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</a:p>
          </p:txBody>
        </p:sp>
        <p:sp>
          <p:nvSpPr>
            <p:cNvPr id="140" name="CaixaDeTexto 139">
              <a:extLst>
                <a:ext uri="{FF2B5EF4-FFF2-40B4-BE49-F238E27FC236}">
                  <a16:creationId xmlns:a16="http://schemas.microsoft.com/office/drawing/2014/main" id="{C18B7C6E-EE6E-418D-92C0-9941C802A5E7}"/>
                </a:ext>
              </a:extLst>
            </p:cNvPr>
            <p:cNvSpPr txBox="1"/>
            <p:nvPr/>
          </p:nvSpPr>
          <p:spPr>
            <a:xfrm flipH="1">
              <a:off x="9381514" y="5349760"/>
              <a:ext cx="621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S</a:t>
              </a:r>
              <a:endPara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141" name="Conector reto 140">
              <a:extLst>
                <a:ext uri="{FF2B5EF4-FFF2-40B4-BE49-F238E27FC236}">
                  <a16:creationId xmlns:a16="http://schemas.microsoft.com/office/drawing/2014/main" id="{4970879A-EA21-4453-B8DD-D88DF26426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1508" y="5591634"/>
              <a:ext cx="21735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CaixaDeTexto 141">
              <a:extLst>
                <a:ext uri="{FF2B5EF4-FFF2-40B4-BE49-F238E27FC236}">
                  <a16:creationId xmlns:a16="http://schemas.microsoft.com/office/drawing/2014/main" id="{95519B28-F8B1-4513-9654-67128DEA9CD0}"/>
                </a:ext>
              </a:extLst>
            </p:cNvPr>
            <p:cNvSpPr txBox="1"/>
            <p:nvPr/>
          </p:nvSpPr>
          <p:spPr>
            <a:xfrm flipH="1">
              <a:off x="9993527" y="5349618"/>
              <a:ext cx="936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CoA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0F443591-AF57-4773-BA8E-2936EEF592B5}"/>
                </a:ext>
              </a:extLst>
            </p:cNvPr>
            <p:cNvSpPr/>
            <p:nvPr/>
          </p:nvSpPr>
          <p:spPr>
            <a:xfrm>
              <a:off x="9262934" y="5542956"/>
              <a:ext cx="271463" cy="64075"/>
            </a:xfrm>
            <a:custGeom>
              <a:avLst/>
              <a:gdLst>
                <a:gd name="connsiteX0" fmla="*/ 0 w 385763"/>
                <a:gd name="connsiteY0" fmla="*/ 100092 h 142739"/>
                <a:gd name="connsiteX1" fmla="*/ 95250 w 385763"/>
                <a:gd name="connsiteY1" fmla="*/ 79 h 142739"/>
                <a:gd name="connsiteX2" fmla="*/ 195263 w 385763"/>
                <a:gd name="connsiteY2" fmla="*/ 114379 h 142739"/>
                <a:gd name="connsiteX3" fmla="*/ 285750 w 385763"/>
                <a:gd name="connsiteY3" fmla="*/ 138192 h 142739"/>
                <a:gd name="connsiteX4" fmla="*/ 385763 w 385763"/>
                <a:gd name="connsiteY4" fmla="*/ 42942 h 142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3" h="142739">
                  <a:moveTo>
                    <a:pt x="0" y="100092"/>
                  </a:moveTo>
                  <a:cubicBezTo>
                    <a:pt x="31353" y="48895"/>
                    <a:pt x="62706" y="-2302"/>
                    <a:pt x="95250" y="79"/>
                  </a:cubicBezTo>
                  <a:cubicBezTo>
                    <a:pt x="127794" y="2460"/>
                    <a:pt x="163513" y="91360"/>
                    <a:pt x="195263" y="114379"/>
                  </a:cubicBezTo>
                  <a:cubicBezTo>
                    <a:pt x="227013" y="137398"/>
                    <a:pt x="254000" y="150098"/>
                    <a:pt x="285750" y="138192"/>
                  </a:cubicBezTo>
                  <a:cubicBezTo>
                    <a:pt x="317500" y="126286"/>
                    <a:pt x="351631" y="84614"/>
                    <a:pt x="385763" y="42942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73290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86C9196-FCD6-4FA7-B55F-CEE1F1EEB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Acil-CoA</a:t>
            </a:r>
            <a:endParaRPr lang="pt-BR" dirty="0">
              <a:solidFill>
                <a:schemeClr val="accent4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31FBFCD1-AA0A-45EC-B773-49491F04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667148"/>
            <a:ext cx="10515600" cy="1177652"/>
          </a:xfrm>
        </p:spPr>
        <p:txBody>
          <a:bodyPr/>
          <a:lstStyle/>
          <a:p>
            <a:pPr algn="just"/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Nome genérico para um ácido graxo ligado a uma </a:t>
            </a:r>
            <a:r>
              <a:rPr lang="pt-BR" dirty="0" err="1">
                <a:solidFill>
                  <a:schemeClr val="bg1"/>
                </a:solidFill>
                <a:latin typeface="Bell MT" panose="02020503060305020303" pitchFamily="18" charset="0"/>
              </a:rPr>
              <a:t>Coezima</a:t>
            </a: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 A sem necessariamente indicar quantos carbonos esse ácido graxo possui</a:t>
            </a:r>
          </a:p>
        </p:txBody>
      </p: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715488EF-4E8A-4AED-98A2-86A92ABA4608}"/>
              </a:ext>
            </a:extLst>
          </p:cNvPr>
          <p:cNvCxnSpPr>
            <a:cxnSpLocks/>
          </p:cNvCxnSpPr>
          <p:nvPr/>
        </p:nvCxnSpPr>
        <p:spPr>
          <a:xfrm flipH="1">
            <a:off x="8982878" y="3239881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50CDC88-E5AB-446F-A5CE-9EEF58C15F54}"/>
              </a:ext>
            </a:extLst>
          </p:cNvPr>
          <p:cNvSpPr txBox="1"/>
          <p:nvPr/>
        </p:nvSpPr>
        <p:spPr>
          <a:xfrm flipH="1">
            <a:off x="8787734" y="3396815"/>
            <a:ext cx="481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8785389C-30CA-4260-B9F7-EDB487EE2F84}"/>
              </a:ext>
            </a:extLst>
          </p:cNvPr>
          <p:cNvSpPr txBox="1"/>
          <p:nvPr/>
        </p:nvSpPr>
        <p:spPr>
          <a:xfrm flipH="1">
            <a:off x="8754357" y="2799468"/>
            <a:ext cx="53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85B8BB73-99E4-493D-BEA3-6F9DE93F1C00}"/>
              </a:ext>
            </a:extLst>
          </p:cNvPr>
          <p:cNvCxnSpPr>
            <a:cxnSpLocks/>
          </p:cNvCxnSpPr>
          <p:nvPr/>
        </p:nvCxnSpPr>
        <p:spPr>
          <a:xfrm flipH="1">
            <a:off x="9065773" y="3239881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0C412A1A-7120-4EB8-8A6A-6FB58D42E466}"/>
              </a:ext>
            </a:extLst>
          </p:cNvPr>
          <p:cNvCxnSpPr>
            <a:cxnSpLocks/>
          </p:cNvCxnSpPr>
          <p:nvPr/>
        </p:nvCxnSpPr>
        <p:spPr>
          <a:xfrm flipH="1">
            <a:off x="8633349" y="3601148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tângulo 42">
            <a:extLst>
              <a:ext uri="{FF2B5EF4-FFF2-40B4-BE49-F238E27FC236}">
                <a16:creationId xmlns:a16="http://schemas.microsoft.com/office/drawing/2014/main" id="{36810E5B-891F-451A-BE0D-8221D799BE52}"/>
              </a:ext>
            </a:extLst>
          </p:cNvPr>
          <p:cNvSpPr/>
          <p:nvPr/>
        </p:nvSpPr>
        <p:spPr>
          <a:xfrm flipH="1">
            <a:off x="7972045" y="3332883"/>
            <a:ext cx="720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AAF4DAA0-1A64-4629-A036-F10D203ECB24}"/>
              </a:ext>
            </a:extLst>
          </p:cNvPr>
          <p:cNvSpPr/>
          <p:nvPr/>
        </p:nvSpPr>
        <p:spPr>
          <a:xfrm flipH="1">
            <a:off x="7122158" y="3361320"/>
            <a:ext cx="720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4C47778F-2E56-4F70-83A8-D8F62A8A5AB8}"/>
              </a:ext>
            </a:extLst>
          </p:cNvPr>
          <p:cNvCxnSpPr>
            <a:cxnSpLocks/>
          </p:cNvCxnSpPr>
          <p:nvPr/>
        </p:nvCxnSpPr>
        <p:spPr>
          <a:xfrm flipH="1" flipV="1">
            <a:off x="7796510" y="3601585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80C56CED-4A71-45C7-8289-412505F993DB}"/>
              </a:ext>
            </a:extLst>
          </p:cNvPr>
          <p:cNvCxnSpPr>
            <a:cxnSpLocks/>
          </p:cNvCxnSpPr>
          <p:nvPr/>
        </p:nvCxnSpPr>
        <p:spPr>
          <a:xfrm flipH="1" flipV="1">
            <a:off x="6904804" y="3601148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16ACE1A8-4864-4C20-ABF0-6A533DFC18AB}"/>
              </a:ext>
            </a:extLst>
          </p:cNvPr>
          <p:cNvSpPr txBox="1"/>
          <p:nvPr/>
        </p:nvSpPr>
        <p:spPr>
          <a:xfrm flipH="1">
            <a:off x="6502059" y="3359274"/>
            <a:ext cx="481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R</a:t>
            </a:r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A32C89ED-9E61-4FED-A15C-14559DF92237}"/>
              </a:ext>
            </a:extLst>
          </p:cNvPr>
          <p:cNvCxnSpPr>
            <a:cxnSpLocks/>
          </p:cNvCxnSpPr>
          <p:nvPr/>
        </p:nvCxnSpPr>
        <p:spPr>
          <a:xfrm flipH="1">
            <a:off x="9060802" y="5208620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EE9193EF-2468-442E-91C7-5D1992608707}"/>
              </a:ext>
            </a:extLst>
          </p:cNvPr>
          <p:cNvCxnSpPr>
            <a:cxnSpLocks/>
          </p:cNvCxnSpPr>
          <p:nvPr/>
        </p:nvCxnSpPr>
        <p:spPr>
          <a:xfrm flipH="1">
            <a:off x="9236845" y="5596689"/>
            <a:ext cx="20343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8DBC754F-0DAC-4C8D-AFA2-ABBCDE149671}"/>
              </a:ext>
            </a:extLst>
          </p:cNvPr>
          <p:cNvSpPr txBox="1"/>
          <p:nvPr/>
        </p:nvSpPr>
        <p:spPr>
          <a:xfrm flipH="1">
            <a:off x="8885291" y="5365554"/>
            <a:ext cx="450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0DA2792-6F3B-4245-A71F-2DB197E2453A}"/>
              </a:ext>
            </a:extLst>
          </p:cNvPr>
          <p:cNvSpPr txBox="1"/>
          <p:nvPr/>
        </p:nvSpPr>
        <p:spPr>
          <a:xfrm flipH="1">
            <a:off x="8845377" y="4788617"/>
            <a:ext cx="504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D35A07EE-6C1A-4EF1-99D4-86DF0B356285}"/>
              </a:ext>
            </a:extLst>
          </p:cNvPr>
          <p:cNvCxnSpPr>
            <a:cxnSpLocks/>
          </p:cNvCxnSpPr>
          <p:nvPr/>
        </p:nvCxnSpPr>
        <p:spPr>
          <a:xfrm flipH="1">
            <a:off x="9138386" y="5208620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64A9EB82-C063-444A-84D0-D25943E72001}"/>
              </a:ext>
            </a:extLst>
          </p:cNvPr>
          <p:cNvCxnSpPr>
            <a:cxnSpLocks/>
          </p:cNvCxnSpPr>
          <p:nvPr/>
        </p:nvCxnSpPr>
        <p:spPr>
          <a:xfrm flipH="1">
            <a:off x="8705136" y="5621403"/>
            <a:ext cx="20343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2A8FAD97-6BD9-4F1C-B2CD-29A9576F6FB6}"/>
              </a:ext>
            </a:extLst>
          </p:cNvPr>
          <p:cNvSpPr txBox="1"/>
          <p:nvPr/>
        </p:nvSpPr>
        <p:spPr>
          <a:xfrm flipH="1">
            <a:off x="8310458" y="5402927"/>
            <a:ext cx="450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D64CE583-EE5A-4D14-81EB-0C6326B0C67F}"/>
              </a:ext>
            </a:extLst>
          </p:cNvPr>
          <p:cNvCxnSpPr>
            <a:cxnSpLocks/>
          </p:cNvCxnSpPr>
          <p:nvPr/>
        </p:nvCxnSpPr>
        <p:spPr>
          <a:xfrm flipH="1">
            <a:off x="8521294" y="524981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B02683F7-F9D5-4799-9A28-80A2A498885D}"/>
              </a:ext>
            </a:extLst>
          </p:cNvPr>
          <p:cNvSpPr txBox="1"/>
          <p:nvPr/>
        </p:nvSpPr>
        <p:spPr>
          <a:xfrm flipH="1">
            <a:off x="8366002" y="4805101"/>
            <a:ext cx="335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12468C89-6FF1-4AEA-B24D-D069EF8C8294}"/>
              </a:ext>
            </a:extLst>
          </p:cNvPr>
          <p:cNvCxnSpPr>
            <a:cxnSpLocks/>
          </p:cNvCxnSpPr>
          <p:nvPr/>
        </p:nvCxnSpPr>
        <p:spPr>
          <a:xfrm flipH="1">
            <a:off x="8529234" y="5864385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01B9DA1D-AA46-4524-A52C-7A5E4D263D31}"/>
              </a:ext>
            </a:extLst>
          </p:cNvPr>
          <p:cNvSpPr txBox="1"/>
          <p:nvPr/>
        </p:nvSpPr>
        <p:spPr>
          <a:xfrm flipH="1">
            <a:off x="8361573" y="6009517"/>
            <a:ext cx="335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085A698F-62B1-4BD2-9E81-949276E47F5C}"/>
              </a:ext>
            </a:extLst>
          </p:cNvPr>
          <p:cNvCxnSpPr>
            <a:cxnSpLocks/>
          </p:cNvCxnSpPr>
          <p:nvPr/>
        </p:nvCxnSpPr>
        <p:spPr>
          <a:xfrm flipH="1">
            <a:off x="8155729" y="5631644"/>
            <a:ext cx="20343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FA298E5F-AA0F-4CC6-98B9-CBD1E51EF1A0}"/>
              </a:ext>
            </a:extLst>
          </p:cNvPr>
          <p:cNvSpPr txBox="1"/>
          <p:nvPr/>
        </p:nvSpPr>
        <p:spPr>
          <a:xfrm flipH="1">
            <a:off x="7784324" y="5413168"/>
            <a:ext cx="450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9A44EB95-4992-4C37-A583-23694E1CFE2E}"/>
              </a:ext>
            </a:extLst>
          </p:cNvPr>
          <p:cNvCxnSpPr>
            <a:cxnSpLocks/>
          </p:cNvCxnSpPr>
          <p:nvPr/>
        </p:nvCxnSpPr>
        <p:spPr>
          <a:xfrm flipH="1">
            <a:off x="7995160" y="526005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37EBA51E-FD2B-40DF-B1E7-71FBA4B42BE4}"/>
              </a:ext>
            </a:extLst>
          </p:cNvPr>
          <p:cNvSpPr txBox="1"/>
          <p:nvPr/>
        </p:nvSpPr>
        <p:spPr>
          <a:xfrm flipH="1">
            <a:off x="7839868" y="4815342"/>
            <a:ext cx="335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62A0FB17-A120-4A88-B29C-1B9A45E384BA}"/>
              </a:ext>
            </a:extLst>
          </p:cNvPr>
          <p:cNvCxnSpPr>
            <a:cxnSpLocks/>
          </p:cNvCxnSpPr>
          <p:nvPr/>
        </p:nvCxnSpPr>
        <p:spPr>
          <a:xfrm flipH="1">
            <a:off x="8003100" y="5874626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0E3E689A-5430-45D3-9BF1-773DAC3A3094}"/>
              </a:ext>
            </a:extLst>
          </p:cNvPr>
          <p:cNvSpPr txBox="1"/>
          <p:nvPr/>
        </p:nvSpPr>
        <p:spPr>
          <a:xfrm flipH="1">
            <a:off x="7835439" y="6019758"/>
            <a:ext cx="335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CA4F3A53-246D-4489-85E3-0C8C6A51981B}"/>
              </a:ext>
            </a:extLst>
          </p:cNvPr>
          <p:cNvCxnSpPr>
            <a:cxnSpLocks/>
          </p:cNvCxnSpPr>
          <p:nvPr/>
        </p:nvCxnSpPr>
        <p:spPr>
          <a:xfrm flipH="1">
            <a:off x="7661197" y="5646117"/>
            <a:ext cx="20343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F729045B-BBD5-4BA6-9E47-B1443FCB665D}"/>
              </a:ext>
            </a:extLst>
          </p:cNvPr>
          <p:cNvSpPr txBox="1"/>
          <p:nvPr/>
        </p:nvSpPr>
        <p:spPr>
          <a:xfrm flipH="1">
            <a:off x="7301428" y="5415284"/>
            <a:ext cx="450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8EF96D25-83B3-49EA-AF52-874AF98224D7}"/>
              </a:ext>
            </a:extLst>
          </p:cNvPr>
          <p:cNvCxnSpPr>
            <a:cxnSpLocks/>
          </p:cNvCxnSpPr>
          <p:nvPr/>
        </p:nvCxnSpPr>
        <p:spPr>
          <a:xfrm flipH="1">
            <a:off x="7512263" y="5262175"/>
            <a:ext cx="0" cy="2160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A38274FB-C91D-4B3B-A445-D9976B278DBD}"/>
              </a:ext>
            </a:extLst>
          </p:cNvPr>
          <p:cNvSpPr txBox="1"/>
          <p:nvPr/>
        </p:nvSpPr>
        <p:spPr>
          <a:xfrm flipH="1">
            <a:off x="7356972" y="4817458"/>
            <a:ext cx="335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4683D962-7914-4563-B6DA-2A366EE8EF43}"/>
              </a:ext>
            </a:extLst>
          </p:cNvPr>
          <p:cNvCxnSpPr>
            <a:cxnSpLocks/>
          </p:cNvCxnSpPr>
          <p:nvPr/>
        </p:nvCxnSpPr>
        <p:spPr>
          <a:xfrm flipH="1">
            <a:off x="7520204" y="5876742"/>
            <a:ext cx="0" cy="2160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49D1A870-0236-47DA-90AE-C0ACBB96338A}"/>
              </a:ext>
            </a:extLst>
          </p:cNvPr>
          <p:cNvSpPr txBox="1"/>
          <p:nvPr/>
        </p:nvSpPr>
        <p:spPr>
          <a:xfrm flipH="1">
            <a:off x="7352542" y="6021874"/>
            <a:ext cx="335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55C79763-E251-4234-88C7-C98175722D55}"/>
              </a:ext>
            </a:extLst>
          </p:cNvPr>
          <p:cNvCxnSpPr>
            <a:cxnSpLocks/>
          </p:cNvCxnSpPr>
          <p:nvPr/>
        </p:nvCxnSpPr>
        <p:spPr>
          <a:xfrm flipH="1">
            <a:off x="7146699" y="5644001"/>
            <a:ext cx="203430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D447FB25-9EC5-4887-9AA5-B3BD301B61EF}"/>
              </a:ext>
            </a:extLst>
          </p:cNvPr>
          <p:cNvSpPr txBox="1"/>
          <p:nvPr/>
        </p:nvSpPr>
        <p:spPr>
          <a:xfrm flipH="1">
            <a:off x="6786933" y="5413168"/>
            <a:ext cx="450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E498AAB2-4FE9-4331-807A-163A57941310}"/>
              </a:ext>
            </a:extLst>
          </p:cNvPr>
          <p:cNvCxnSpPr>
            <a:cxnSpLocks/>
          </p:cNvCxnSpPr>
          <p:nvPr/>
        </p:nvCxnSpPr>
        <p:spPr>
          <a:xfrm flipH="1">
            <a:off x="6997768" y="5260059"/>
            <a:ext cx="0" cy="2160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B6CA61F7-56A2-4E63-9A06-E8CD83DCE28F}"/>
              </a:ext>
            </a:extLst>
          </p:cNvPr>
          <p:cNvSpPr txBox="1"/>
          <p:nvPr/>
        </p:nvSpPr>
        <p:spPr>
          <a:xfrm flipH="1">
            <a:off x="6842477" y="4815342"/>
            <a:ext cx="335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5D376C1D-76EF-4915-963A-A8501D3C54B0}"/>
              </a:ext>
            </a:extLst>
          </p:cNvPr>
          <p:cNvCxnSpPr>
            <a:cxnSpLocks/>
          </p:cNvCxnSpPr>
          <p:nvPr/>
        </p:nvCxnSpPr>
        <p:spPr>
          <a:xfrm flipH="1">
            <a:off x="7005709" y="5874626"/>
            <a:ext cx="0" cy="2160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744A0633-92DD-47B5-9B0E-DCC1A2E3F35C}"/>
              </a:ext>
            </a:extLst>
          </p:cNvPr>
          <p:cNvSpPr txBox="1"/>
          <p:nvPr/>
        </p:nvSpPr>
        <p:spPr>
          <a:xfrm flipH="1">
            <a:off x="6838047" y="6019758"/>
            <a:ext cx="335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74B74E0A-8B07-47AF-A0FE-67404A2517B9}"/>
              </a:ext>
            </a:extLst>
          </p:cNvPr>
          <p:cNvCxnSpPr>
            <a:cxnSpLocks/>
          </p:cNvCxnSpPr>
          <p:nvPr/>
        </p:nvCxnSpPr>
        <p:spPr>
          <a:xfrm flipH="1">
            <a:off x="6639352" y="5646117"/>
            <a:ext cx="203430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E9235243-4662-4C57-BCDF-5A4151620E29}"/>
              </a:ext>
            </a:extLst>
          </p:cNvPr>
          <p:cNvSpPr txBox="1"/>
          <p:nvPr/>
        </p:nvSpPr>
        <p:spPr>
          <a:xfrm flipH="1">
            <a:off x="6291224" y="5415284"/>
            <a:ext cx="450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ACF1E65C-05EE-4DC1-9022-FADA247A55B5}"/>
              </a:ext>
            </a:extLst>
          </p:cNvPr>
          <p:cNvCxnSpPr>
            <a:cxnSpLocks/>
          </p:cNvCxnSpPr>
          <p:nvPr/>
        </p:nvCxnSpPr>
        <p:spPr>
          <a:xfrm flipH="1">
            <a:off x="6502059" y="5262175"/>
            <a:ext cx="0" cy="2160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3A60C464-A939-465C-88E4-17FD3EED213E}"/>
              </a:ext>
            </a:extLst>
          </p:cNvPr>
          <p:cNvSpPr txBox="1"/>
          <p:nvPr/>
        </p:nvSpPr>
        <p:spPr>
          <a:xfrm flipH="1">
            <a:off x="6346768" y="4817458"/>
            <a:ext cx="335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C0DA5B08-0F93-4C80-A099-1E4EE002CF91}"/>
              </a:ext>
            </a:extLst>
          </p:cNvPr>
          <p:cNvCxnSpPr>
            <a:cxnSpLocks/>
          </p:cNvCxnSpPr>
          <p:nvPr/>
        </p:nvCxnSpPr>
        <p:spPr>
          <a:xfrm flipH="1">
            <a:off x="6510000" y="5876742"/>
            <a:ext cx="0" cy="2160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2F0E7376-00F8-447D-BD85-EA761162F453}"/>
              </a:ext>
            </a:extLst>
          </p:cNvPr>
          <p:cNvSpPr txBox="1"/>
          <p:nvPr/>
        </p:nvSpPr>
        <p:spPr>
          <a:xfrm flipH="1">
            <a:off x="6342338" y="6021874"/>
            <a:ext cx="335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7E58E07D-E77C-40EF-85BE-11119B604D78}"/>
              </a:ext>
            </a:extLst>
          </p:cNvPr>
          <p:cNvCxnSpPr>
            <a:cxnSpLocks/>
          </p:cNvCxnSpPr>
          <p:nvPr/>
        </p:nvCxnSpPr>
        <p:spPr>
          <a:xfrm flipH="1">
            <a:off x="6136495" y="5644001"/>
            <a:ext cx="203430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714BE370-F310-40DF-88B3-815BA95F3A0D}"/>
              </a:ext>
            </a:extLst>
          </p:cNvPr>
          <p:cNvSpPr txBox="1"/>
          <p:nvPr/>
        </p:nvSpPr>
        <p:spPr>
          <a:xfrm flipH="1">
            <a:off x="5788368" y="5413168"/>
            <a:ext cx="450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F1F32B09-6619-4359-9B60-4BDB0BAA07BD}"/>
              </a:ext>
            </a:extLst>
          </p:cNvPr>
          <p:cNvCxnSpPr>
            <a:cxnSpLocks/>
          </p:cNvCxnSpPr>
          <p:nvPr/>
        </p:nvCxnSpPr>
        <p:spPr>
          <a:xfrm flipH="1">
            <a:off x="5999203" y="5260059"/>
            <a:ext cx="0" cy="2160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8B4F5CE4-3FC5-4254-9AE9-721AC824EF63}"/>
              </a:ext>
            </a:extLst>
          </p:cNvPr>
          <p:cNvSpPr txBox="1"/>
          <p:nvPr/>
        </p:nvSpPr>
        <p:spPr>
          <a:xfrm flipH="1">
            <a:off x="5843912" y="4815342"/>
            <a:ext cx="335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65B0F514-8107-4160-BB71-42F72EB2826F}"/>
              </a:ext>
            </a:extLst>
          </p:cNvPr>
          <p:cNvCxnSpPr>
            <a:cxnSpLocks/>
          </p:cNvCxnSpPr>
          <p:nvPr/>
        </p:nvCxnSpPr>
        <p:spPr>
          <a:xfrm flipH="1">
            <a:off x="6007144" y="5874626"/>
            <a:ext cx="0" cy="2160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53F0D72D-EE4D-469A-8967-D2B6B8E04C77}"/>
              </a:ext>
            </a:extLst>
          </p:cNvPr>
          <p:cNvSpPr txBox="1"/>
          <p:nvPr/>
        </p:nvSpPr>
        <p:spPr>
          <a:xfrm flipH="1">
            <a:off x="5839482" y="6019758"/>
            <a:ext cx="335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BEDE81FB-32D9-482A-AE45-F81BDBE59327}"/>
              </a:ext>
            </a:extLst>
          </p:cNvPr>
          <p:cNvCxnSpPr>
            <a:cxnSpLocks/>
          </p:cNvCxnSpPr>
          <p:nvPr/>
        </p:nvCxnSpPr>
        <p:spPr>
          <a:xfrm flipH="1">
            <a:off x="5665240" y="5646117"/>
            <a:ext cx="203430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1926412E-CA8C-4BC7-A8A4-137CA893B3BA}"/>
              </a:ext>
            </a:extLst>
          </p:cNvPr>
          <p:cNvSpPr txBox="1"/>
          <p:nvPr/>
        </p:nvSpPr>
        <p:spPr>
          <a:xfrm flipH="1">
            <a:off x="5305474" y="5415284"/>
            <a:ext cx="450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D745A82F-FDA7-43BC-AD5D-08A1D4561DB3}"/>
              </a:ext>
            </a:extLst>
          </p:cNvPr>
          <p:cNvCxnSpPr>
            <a:cxnSpLocks/>
          </p:cNvCxnSpPr>
          <p:nvPr/>
        </p:nvCxnSpPr>
        <p:spPr>
          <a:xfrm flipH="1">
            <a:off x="5516310" y="5262175"/>
            <a:ext cx="0" cy="2160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82345B8E-8BD9-440F-811E-1DAC881E1A4D}"/>
              </a:ext>
            </a:extLst>
          </p:cNvPr>
          <p:cNvSpPr txBox="1"/>
          <p:nvPr/>
        </p:nvSpPr>
        <p:spPr>
          <a:xfrm flipH="1">
            <a:off x="5361018" y="4817458"/>
            <a:ext cx="335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1882E985-E082-455E-ABBB-A7CC4602DF79}"/>
              </a:ext>
            </a:extLst>
          </p:cNvPr>
          <p:cNvCxnSpPr>
            <a:cxnSpLocks/>
          </p:cNvCxnSpPr>
          <p:nvPr/>
        </p:nvCxnSpPr>
        <p:spPr>
          <a:xfrm flipH="1">
            <a:off x="5524250" y="5876742"/>
            <a:ext cx="0" cy="2160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F112E1B9-98A5-4F3D-AA9A-84AD8B74CA16}"/>
              </a:ext>
            </a:extLst>
          </p:cNvPr>
          <p:cNvSpPr txBox="1"/>
          <p:nvPr/>
        </p:nvSpPr>
        <p:spPr>
          <a:xfrm flipH="1">
            <a:off x="5356589" y="6021874"/>
            <a:ext cx="335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</a:p>
        </p:txBody>
      </p: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67A69C03-3DE8-46AC-9E02-5D0EF6D6443D}"/>
              </a:ext>
            </a:extLst>
          </p:cNvPr>
          <p:cNvCxnSpPr>
            <a:cxnSpLocks/>
          </p:cNvCxnSpPr>
          <p:nvPr/>
        </p:nvCxnSpPr>
        <p:spPr>
          <a:xfrm flipH="1">
            <a:off x="5166976" y="5651660"/>
            <a:ext cx="203430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51276387-6AB3-4F38-A0F0-5B5C4673A839}"/>
              </a:ext>
            </a:extLst>
          </p:cNvPr>
          <p:cNvSpPr txBox="1"/>
          <p:nvPr/>
        </p:nvSpPr>
        <p:spPr>
          <a:xfrm flipH="1">
            <a:off x="4827385" y="5424620"/>
            <a:ext cx="326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33" name="CaixaDeTexto 132">
            <a:extLst>
              <a:ext uri="{FF2B5EF4-FFF2-40B4-BE49-F238E27FC236}">
                <a16:creationId xmlns:a16="http://schemas.microsoft.com/office/drawing/2014/main" id="{AEE2DA4D-E878-4215-8892-1E62C2FD3ACC}"/>
              </a:ext>
            </a:extLst>
          </p:cNvPr>
          <p:cNvSpPr txBox="1"/>
          <p:nvPr/>
        </p:nvSpPr>
        <p:spPr>
          <a:xfrm flipH="1">
            <a:off x="9336838" y="5357818"/>
            <a:ext cx="62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r>
              <a: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-</a:t>
            </a:r>
          </a:p>
        </p:txBody>
      </p:sp>
      <p:cxnSp>
        <p:nvCxnSpPr>
          <p:cNvPr id="134" name="Conector reto 133">
            <a:extLst>
              <a:ext uri="{FF2B5EF4-FFF2-40B4-BE49-F238E27FC236}">
                <a16:creationId xmlns:a16="http://schemas.microsoft.com/office/drawing/2014/main" id="{47005037-0C3A-4437-A139-C91A00A1C1B2}"/>
              </a:ext>
            </a:extLst>
          </p:cNvPr>
          <p:cNvCxnSpPr>
            <a:cxnSpLocks/>
            <a:stCxn id="47" idx="3"/>
          </p:cNvCxnSpPr>
          <p:nvPr/>
        </p:nvCxnSpPr>
        <p:spPr>
          <a:xfrm flipH="1">
            <a:off x="4876670" y="3590107"/>
            <a:ext cx="1625389" cy="16869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>
            <a:extLst>
              <a:ext uri="{FF2B5EF4-FFF2-40B4-BE49-F238E27FC236}">
                <a16:creationId xmlns:a16="http://schemas.microsoft.com/office/drawing/2014/main" id="{C4047AD3-4B94-4022-996C-DBB92EC9D625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6904804" y="3794548"/>
            <a:ext cx="619830" cy="102291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CaixaDeTexto 135">
            <a:extLst>
              <a:ext uri="{FF2B5EF4-FFF2-40B4-BE49-F238E27FC236}">
                <a16:creationId xmlns:a16="http://schemas.microsoft.com/office/drawing/2014/main" id="{44235973-56AA-4EEE-860A-A90CBC063BDB}"/>
              </a:ext>
            </a:extLst>
          </p:cNvPr>
          <p:cNvSpPr txBox="1"/>
          <p:nvPr/>
        </p:nvSpPr>
        <p:spPr>
          <a:xfrm flipH="1">
            <a:off x="9329980" y="3368811"/>
            <a:ext cx="62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S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37" name="Conector reto 136">
            <a:extLst>
              <a:ext uri="{FF2B5EF4-FFF2-40B4-BE49-F238E27FC236}">
                <a16:creationId xmlns:a16="http://schemas.microsoft.com/office/drawing/2014/main" id="{7125CE47-A98C-4C8F-ACA0-BE16EA9DA6C4}"/>
              </a:ext>
            </a:extLst>
          </p:cNvPr>
          <p:cNvCxnSpPr>
            <a:cxnSpLocks/>
          </p:cNvCxnSpPr>
          <p:nvPr/>
        </p:nvCxnSpPr>
        <p:spPr>
          <a:xfrm flipH="1">
            <a:off x="9809974" y="3610685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ADFB4B3D-92B7-4FF6-8573-A722F902C701}"/>
              </a:ext>
            </a:extLst>
          </p:cNvPr>
          <p:cNvSpPr txBox="1"/>
          <p:nvPr/>
        </p:nvSpPr>
        <p:spPr>
          <a:xfrm flipH="1">
            <a:off x="9941993" y="3368669"/>
            <a:ext cx="93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CoA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39" name="Forma Livre: Forma 138">
            <a:extLst>
              <a:ext uri="{FF2B5EF4-FFF2-40B4-BE49-F238E27FC236}">
                <a16:creationId xmlns:a16="http://schemas.microsoft.com/office/drawing/2014/main" id="{F3A72DF2-445D-4056-AADF-320886CF98D0}"/>
              </a:ext>
            </a:extLst>
          </p:cNvPr>
          <p:cNvSpPr/>
          <p:nvPr/>
        </p:nvSpPr>
        <p:spPr>
          <a:xfrm>
            <a:off x="9211400" y="3562007"/>
            <a:ext cx="271463" cy="64075"/>
          </a:xfrm>
          <a:custGeom>
            <a:avLst/>
            <a:gdLst>
              <a:gd name="connsiteX0" fmla="*/ 0 w 385763"/>
              <a:gd name="connsiteY0" fmla="*/ 100092 h 142739"/>
              <a:gd name="connsiteX1" fmla="*/ 95250 w 385763"/>
              <a:gd name="connsiteY1" fmla="*/ 79 h 142739"/>
              <a:gd name="connsiteX2" fmla="*/ 195263 w 385763"/>
              <a:gd name="connsiteY2" fmla="*/ 114379 h 142739"/>
              <a:gd name="connsiteX3" fmla="*/ 285750 w 385763"/>
              <a:gd name="connsiteY3" fmla="*/ 138192 h 142739"/>
              <a:gd name="connsiteX4" fmla="*/ 385763 w 385763"/>
              <a:gd name="connsiteY4" fmla="*/ 42942 h 142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763" h="142739">
                <a:moveTo>
                  <a:pt x="0" y="100092"/>
                </a:moveTo>
                <a:cubicBezTo>
                  <a:pt x="31353" y="48895"/>
                  <a:pt x="62706" y="-2302"/>
                  <a:pt x="95250" y="79"/>
                </a:cubicBezTo>
                <a:cubicBezTo>
                  <a:pt x="127794" y="2460"/>
                  <a:pt x="163513" y="91360"/>
                  <a:pt x="195263" y="114379"/>
                </a:cubicBezTo>
                <a:cubicBezTo>
                  <a:pt x="227013" y="137398"/>
                  <a:pt x="254000" y="150098"/>
                  <a:pt x="285750" y="138192"/>
                </a:cubicBezTo>
                <a:cubicBezTo>
                  <a:pt x="317500" y="126286"/>
                  <a:pt x="351631" y="84614"/>
                  <a:pt x="385763" y="42942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282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co 20">
            <a:extLst>
              <a:ext uri="{FF2B5EF4-FFF2-40B4-BE49-F238E27FC236}">
                <a16:creationId xmlns:a16="http://schemas.microsoft.com/office/drawing/2014/main" id="{6640A59A-72C9-4DBE-A837-3ECD623F0A1E}"/>
              </a:ext>
            </a:extLst>
          </p:cNvPr>
          <p:cNvSpPr/>
          <p:nvPr/>
        </p:nvSpPr>
        <p:spPr>
          <a:xfrm flipH="1">
            <a:off x="4514494" y="1214207"/>
            <a:ext cx="2439952" cy="1112494"/>
          </a:xfrm>
          <a:prstGeom prst="arc">
            <a:avLst>
              <a:gd name="adj1" fmla="val 16200000"/>
              <a:gd name="adj2" fmla="val 5615383"/>
            </a:avLst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o 18">
            <a:extLst>
              <a:ext uri="{FF2B5EF4-FFF2-40B4-BE49-F238E27FC236}">
                <a16:creationId xmlns:a16="http://schemas.microsoft.com/office/drawing/2014/main" id="{D3884867-2393-42EB-90EC-A148C2F75BD3}"/>
              </a:ext>
            </a:extLst>
          </p:cNvPr>
          <p:cNvSpPr/>
          <p:nvPr/>
        </p:nvSpPr>
        <p:spPr>
          <a:xfrm flipH="1">
            <a:off x="4573844" y="749019"/>
            <a:ext cx="997005" cy="2132854"/>
          </a:xfrm>
          <a:prstGeom prst="arc">
            <a:avLst>
              <a:gd name="adj1" fmla="val 16200000"/>
              <a:gd name="adj2" fmla="val 4984184"/>
            </a:avLst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o 12">
            <a:extLst>
              <a:ext uri="{FF2B5EF4-FFF2-40B4-BE49-F238E27FC236}">
                <a16:creationId xmlns:a16="http://schemas.microsoft.com/office/drawing/2014/main" id="{0ED27CBB-047D-46FB-BB6F-E0A41F60F909}"/>
              </a:ext>
            </a:extLst>
          </p:cNvPr>
          <p:cNvSpPr/>
          <p:nvPr/>
        </p:nvSpPr>
        <p:spPr>
          <a:xfrm>
            <a:off x="754744" y="4845475"/>
            <a:ext cx="2274776" cy="672701"/>
          </a:xfrm>
          <a:prstGeom prst="arc">
            <a:avLst>
              <a:gd name="adj1" fmla="val 16200000"/>
              <a:gd name="adj2" fmla="val 5615383"/>
            </a:avLst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o 9">
            <a:extLst>
              <a:ext uri="{FF2B5EF4-FFF2-40B4-BE49-F238E27FC236}">
                <a16:creationId xmlns:a16="http://schemas.microsoft.com/office/drawing/2014/main" id="{098DD2CE-B291-4D8A-84DB-AAE25BF952EB}"/>
              </a:ext>
            </a:extLst>
          </p:cNvPr>
          <p:cNvSpPr/>
          <p:nvPr/>
        </p:nvSpPr>
        <p:spPr>
          <a:xfrm>
            <a:off x="1692880" y="4200468"/>
            <a:ext cx="1422673" cy="1936862"/>
          </a:xfrm>
          <a:prstGeom prst="arc">
            <a:avLst>
              <a:gd name="adj1" fmla="val 16200000"/>
              <a:gd name="adj2" fmla="val 5615383"/>
            </a:avLst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FCB971-7ABB-4FA5-B331-1F0447F2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5302728" y="2890583"/>
            <a:ext cx="6830684" cy="99700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00E394D-CF25-4942-BC0E-F2FFD2F4E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389642" y="2944156"/>
            <a:ext cx="6830684" cy="997004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88B622E-0539-42D3-A465-62BA4B48FAC9}"/>
              </a:ext>
            </a:extLst>
          </p:cNvPr>
          <p:cNvSpPr/>
          <p:nvPr/>
        </p:nvSpPr>
        <p:spPr>
          <a:xfrm>
            <a:off x="2958139" y="4034971"/>
            <a:ext cx="1727200" cy="22678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latin typeface="Bell MT" panose="02020503060305020303" pitchFamily="18" charset="0"/>
              </a:rPr>
              <a:t>Acil-CoA-Sintetase</a:t>
            </a:r>
            <a:endParaRPr lang="pt-BR" dirty="0">
              <a:latin typeface="Bell MT" panose="02020503060305020303" pitchFamily="18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DCBD09E-4EA3-4C7D-8D43-E87189D124FA}"/>
              </a:ext>
            </a:extLst>
          </p:cNvPr>
          <p:cNvSpPr/>
          <p:nvPr/>
        </p:nvSpPr>
        <p:spPr>
          <a:xfrm>
            <a:off x="2566973" y="441277"/>
            <a:ext cx="2193193" cy="22678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latin typeface="Bell MT" panose="02020503060305020303" pitchFamily="18" charset="0"/>
              </a:rPr>
              <a:t>Carnitina</a:t>
            </a:r>
            <a:r>
              <a:rPr lang="pt-BR" dirty="0">
                <a:latin typeface="Bell MT" panose="02020503060305020303" pitchFamily="18" charset="0"/>
              </a:rPr>
              <a:t>-</a:t>
            </a:r>
          </a:p>
          <a:p>
            <a:pPr algn="ctr"/>
            <a:r>
              <a:rPr lang="pt-BR" dirty="0">
                <a:latin typeface="Bell MT" panose="02020503060305020303" pitchFamily="18" charset="0"/>
              </a:rPr>
              <a:t>-</a:t>
            </a:r>
            <a:r>
              <a:rPr lang="pt-BR" dirty="0" err="1">
                <a:latin typeface="Bell MT" panose="02020503060305020303" pitchFamily="18" charset="0"/>
              </a:rPr>
              <a:t>palmitoil</a:t>
            </a:r>
            <a:r>
              <a:rPr lang="pt-BR" dirty="0">
                <a:latin typeface="Bell MT" panose="02020503060305020303" pitchFamily="18" charset="0"/>
              </a:rPr>
              <a:t>-</a:t>
            </a:r>
          </a:p>
          <a:p>
            <a:pPr algn="ctr"/>
            <a:r>
              <a:rPr lang="pt-BR" dirty="0">
                <a:latin typeface="Bell MT" panose="02020503060305020303" pitchFamily="18" charset="0"/>
              </a:rPr>
              <a:t>-transferase-I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C1A3978-8AA4-4960-AA97-75D0A28DBB23}"/>
              </a:ext>
            </a:extLst>
          </p:cNvPr>
          <p:cNvSpPr txBox="1"/>
          <p:nvPr/>
        </p:nvSpPr>
        <p:spPr>
          <a:xfrm>
            <a:off x="1024341" y="3917665"/>
            <a:ext cx="156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 err="1">
                <a:solidFill>
                  <a:prstClr val="white"/>
                </a:solidFill>
                <a:latin typeface="Bell MT" panose="02020503060305020303" pitchFamily="18" charset="0"/>
              </a:rPr>
              <a:t>Acil-CoA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4D39344-C68B-41CA-807E-1591FE01006F}"/>
              </a:ext>
            </a:extLst>
          </p:cNvPr>
          <p:cNvSpPr txBox="1"/>
          <p:nvPr/>
        </p:nvSpPr>
        <p:spPr>
          <a:xfrm>
            <a:off x="107015" y="5937275"/>
            <a:ext cx="229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>
                <a:solidFill>
                  <a:prstClr val="white"/>
                </a:solidFill>
                <a:latin typeface="Bell MT" panose="02020503060305020303" pitchFamily="18" charset="0"/>
              </a:rPr>
              <a:t>Ácido Graxo Livre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5D60AA-FB76-4C0A-AA23-6B28F8F9D779}"/>
              </a:ext>
            </a:extLst>
          </p:cNvPr>
          <p:cNvSpPr txBox="1"/>
          <p:nvPr/>
        </p:nvSpPr>
        <p:spPr>
          <a:xfrm>
            <a:off x="202933" y="5337110"/>
            <a:ext cx="165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>
                <a:solidFill>
                  <a:prstClr val="white"/>
                </a:solidFill>
                <a:latin typeface="Bell MT" panose="02020503060305020303" pitchFamily="18" charset="0"/>
              </a:rPr>
              <a:t>ATP + </a:t>
            </a:r>
            <a:r>
              <a:rPr lang="pt-BR" sz="2000" b="1" dirty="0" err="1">
                <a:solidFill>
                  <a:prstClr val="white"/>
                </a:solidFill>
                <a:latin typeface="Bell MT" panose="02020503060305020303" pitchFamily="18" charset="0"/>
              </a:rPr>
              <a:t>CoA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B1FC3B8-42CA-4DE4-96F3-866A0F42F890}"/>
              </a:ext>
            </a:extLst>
          </p:cNvPr>
          <p:cNvSpPr txBox="1"/>
          <p:nvPr/>
        </p:nvSpPr>
        <p:spPr>
          <a:xfrm>
            <a:off x="220163" y="4658207"/>
            <a:ext cx="165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>
                <a:solidFill>
                  <a:prstClr val="white"/>
                </a:solidFill>
                <a:latin typeface="Bell MT" panose="02020503060305020303" pitchFamily="18" charset="0"/>
              </a:rPr>
              <a:t>AMP + </a:t>
            </a:r>
            <a:r>
              <a:rPr lang="pt-BR" sz="2000" b="1" dirty="0" err="1">
                <a:solidFill>
                  <a:prstClr val="white"/>
                </a:solidFill>
                <a:latin typeface="Bell MT" panose="02020503060305020303" pitchFamily="18" charset="0"/>
              </a:rPr>
              <a:t>PPi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6400F34F-96E8-44A2-890D-03DDE2B3FFBC}"/>
              </a:ext>
            </a:extLst>
          </p:cNvPr>
          <p:cNvCxnSpPr>
            <a:cxnSpLocks/>
          </p:cNvCxnSpPr>
          <p:nvPr/>
        </p:nvCxnSpPr>
        <p:spPr>
          <a:xfrm flipV="1">
            <a:off x="2606139" y="3357672"/>
            <a:ext cx="2333204" cy="55999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86426A5-1833-4BE6-8B9E-C5E500222C9B}"/>
              </a:ext>
            </a:extLst>
          </p:cNvPr>
          <p:cNvSpPr txBox="1"/>
          <p:nvPr/>
        </p:nvSpPr>
        <p:spPr>
          <a:xfrm>
            <a:off x="1023247" y="3916641"/>
            <a:ext cx="156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 err="1">
                <a:solidFill>
                  <a:prstClr val="white"/>
                </a:solidFill>
                <a:latin typeface="Bell MT" panose="02020503060305020303" pitchFamily="18" charset="0"/>
              </a:rPr>
              <a:t>Acil-CoA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0D4E520-7E5E-43F5-B22D-669259EB2920}"/>
              </a:ext>
            </a:extLst>
          </p:cNvPr>
          <p:cNvSpPr txBox="1"/>
          <p:nvPr/>
        </p:nvSpPr>
        <p:spPr>
          <a:xfrm>
            <a:off x="4651829" y="2881873"/>
            <a:ext cx="156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 err="1">
                <a:solidFill>
                  <a:prstClr val="white"/>
                </a:solidFill>
                <a:latin typeface="Bell MT" panose="02020503060305020303" pitchFamily="18" charset="0"/>
              </a:rPr>
              <a:t>Acil-CoA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A497C45-F385-40B6-B605-B5F13F478CF6}"/>
              </a:ext>
            </a:extLst>
          </p:cNvPr>
          <p:cNvSpPr txBox="1"/>
          <p:nvPr/>
        </p:nvSpPr>
        <p:spPr>
          <a:xfrm>
            <a:off x="4859513" y="396140"/>
            <a:ext cx="1080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 err="1">
                <a:solidFill>
                  <a:prstClr val="white"/>
                </a:solidFill>
                <a:latin typeface="Bell MT" panose="02020503060305020303" pitchFamily="18" charset="0"/>
              </a:rPr>
              <a:t>CoA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D683963-3E1D-4C28-AFE2-97A3BFC90D0A}"/>
              </a:ext>
            </a:extLst>
          </p:cNvPr>
          <p:cNvSpPr txBox="1"/>
          <p:nvPr/>
        </p:nvSpPr>
        <p:spPr>
          <a:xfrm>
            <a:off x="5626836" y="2168588"/>
            <a:ext cx="156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 err="1">
                <a:solidFill>
                  <a:prstClr val="white"/>
                </a:solidFill>
                <a:latin typeface="Bell MT" panose="02020503060305020303" pitchFamily="18" charset="0"/>
              </a:rPr>
              <a:t>Carnitina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5CDE3EB-A6FD-4443-A59D-74F5281FB46A}"/>
              </a:ext>
            </a:extLst>
          </p:cNvPr>
          <p:cNvSpPr txBox="1"/>
          <p:nvPr/>
        </p:nvSpPr>
        <p:spPr>
          <a:xfrm>
            <a:off x="5625016" y="1014152"/>
            <a:ext cx="1807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 err="1">
                <a:solidFill>
                  <a:prstClr val="white"/>
                </a:solidFill>
                <a:latin typeface="Bell MT" panose="02020503060305020303" pitchFamily="18" charset="0"/>
              </a:rPr>
              <a:t>Acilcarnitina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4" name="Arco 23">
            <a:extLst>
              <a:ext uri="{FF2B5EF4-FFF2-40B4-BE49-F238E27FC236}">
                <a16:creationId xmlns:a16="http://schemas.microsoft.com/office/drawing/2014/main" id="{8B68439A-FCBD-4DD9-A945-FD33946AB865}"/>
              </a:ext>
            </a:extLst>
          </p:cNvPr>
          <p:cNvSpPr/>
          <p:nvPr/>
        </p:nvSpPr>
        <p:spPr>
          <a:xfrm rot="10997022">
            <a:off x="5603323" y="11244"/>
            <a:ext cx="5166640" cy="1281955"/>
          </a:xfrm>
          <a:prstGeom prst="arc">
            <a:avLst>
              <a:gd name="adj1" fmla="val 11972796"/>
              <a:gd name="adj2" fmla="val 17972890"/>
            </a:avLst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A44AC02-9B3B-49A5-9C23-0068B941E4E6}"/>
              </a:ext>
            </a:extLst>
          </p:cNvPr>
          <p:cNvSpPr txBox="1"/>
          <p:nvPr/>
        </p:nvSpPr>
        <p:spPr>
          <a:xfrm>
            <a:off x="9688953" y="1014152"/>
            <a:ext cx="1807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 err="1">
                <a:solidFill>
                  <a:prstClr val="white"/>
                </a:solidFill>
                <a:latin typeface="Bell MT" panose="02020503060305020303" pitchFamily="18" charset="0"/>
              </a:rPr>
              <a:t>Acilcarnitina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3EF7F082-A47D-43C9-97C7-4FAEA7AAA27C}"/>
              </a:ext>
            </a:extLst>
          </p:cNvPr>
          <p:cNvCxnSpPr>
            <a:cxnSpLocks/>
          </p:cNvCxnSpPr>
          <p:nvPr/>
        </p:nvCxnSpPr>
        <p:spPr>
          <a:xfrm>
            <a:off x="11580159" y="1290709"/>
            <a:ext cx="32961" cy="401957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C29847-D7CC-4450-A57C-62AC4A83454A}"/>
              </a:ext>
            </a:extLst>
          </p:cNvPr>
          <p:cNvSpPr txBox="1"/>
          <p:nvPr/>
        </p:nvSpPr>
        <p:spPr>
          <a:xfrm>
            <a:off x="10057773" y="5440436"/>
            <a:ext cx="1807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 err="1">
                <a:solidFill>
                  <a:prstClr val="white"/>
                </a:solidFill>
                <a:latin typeface="Bell MT" panose="02020503060305020303" pitchFamily="18" charset="0"/>
              </a:rPr>
              <a:t>Acilcarnitina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0" name="Arco 29">
            <a:extLst>
              <a:ext uri="{FF2B5EF4-FFF2-40B4-BE49-F238E27FC236}">
                <a16:creationId xmlns:a16="http://schemas.microsoft.com/office/drawing/2014/main" id="{A723CA36-DF32-4F9F-A1C4-0A6A90C03910}"/>
              </a:ext>
            </a:extLst>
          </p:cNvPr>
          <p:cNvSpPr/>
          <p:nvPr/>
        </p:nvSpPr>
        <p:spPr>
          <a:xfrm flipH="1">
            <a:off x="8837797" y="4502070"/>
            <a:ext cx="2439952" cy="1112494"/>
          </a:xfrm>
          <a:prstGeom prst="arc">
            <a:avLst>
              <a:gd name="adj1" fmla="val 16200000"/>
              <a:gd name="adj2" fmla="val 5615383"/>
            </a:avLst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028EB22-1FEC-458B-8353-BDFFA8C0D24D}"/>
              </a:ext>
            </a:extLst>
          </p:cNvPr>
          <p:cNvSpPr txBox="1"/>
          <p:nvPr/>
        </p:nvSpPr>
        <p:spPr>
          <a:xfrm>
            <a:off x="9902332" y="4250573"/>
            <a:ext cx="156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 err="1">
                <a:solidFill>
                  <a:prstClr val="white"/>
                </a:solidFill>
                <a:latin typeface="Bell MT" panose="02020503060305020303" pitchFamily="18" charset="0"/>
              </a:rPr>
              <a:t>Acil-CoA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2" name="Arco 31">
            <a:extLst>
              <a:ext uri="{FF2B5EF4-FFF2-40B4-BE49-F238E27FC236}">
                <a16:creationId xmlns:a16="http://schemas.microsoft.com/office/drawing/2014/main" id="{6A3619DE-4C5F-4EE5-ADBD-1F7B682A5507}"/>
              </a:ext>
            </a:extLst>
          </p:cNvPr>
          <p:cNvSpPr/>
          <p:nvPr/>
        </p:nvSpPr>
        <p:spPr>
          <a:xfrm flipH="1">
            <a:off x="9062277" y="4033967"/>
            <a:ext cx="997005" cy="2132854"/>
          </a:xfrm>
          <a:prstGeom prst="arc">
            <a:avLst>
              <a:gd name="adj1" fmla="val 16200000"/>
              <a:gd name="adj2" fmla="val 4984184"/>
            </a:avLst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1400671-ADC4-4CE9-A638-49CD52F1E1A8}"/>
              </a:ext>
            </a:extLst>
          </p:cNvPr>
          <p:cNvSpPr txBox="1"/>
          <p:nvPr/>
        </p:nvSpPr>
        <p:spPr>
          <a:xfrm>
            <a:off x="9283996" y="6067577"/>
            <a:ext cx="1080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 err="1">
                <a:solidFill>
                  <a:prstClr val="white"/>
                </a:solidFill>
                <a:latin typeface="Bell MT" panose="02020503060305020303" pitchFamily="18" charset="0"/>
              </a:rPr>
              <a:t>CoA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77E804E-DD31-4816-A338-81ACD386FB9C}"/>
              </a:ext>
            </a:extLst>
          </p:cNvPr>
          <p:cNvSpPr txBox="1"/>
          <p:nvPr/>
        </p:nvSpPr>
        <p:spPr>
          <a:xfrm>
            <a:off x="9208096" y="3749758"/>
            <a:ext cx="1807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 err="1">
                <a:solidFill>
                  <a:prstClr val="white"/>
                </a:solidFill>
                <a:latin typeface="Bell MT" panose="02020503060305020303" pitchFamily="18" charset="0"/>
              </a:rPr>
              <a:t>Carnitina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5" name="Arco 34">
            <a:extLst>
              <a:ext uri="{FF2B5EF4-FFF2-40B4-BE49-F238E27FC236}">
                <a16:creationId xmlns:a16="http://schemas.microsoft.com/office/drawing/2014/main" id="{E57D73AD-7A65-4FD1-82F0-B242A72F43B8}"/>
              </a:ext>
            </a:extLst>
          </p:cNvPr>
          <p:cNvSpPr/>
          <p:nvPr/>
        </p:nvSpPr>
        <p:spPr>
          <a:xfrm rot="975579">
            <a:off x="6394929" y="2753116"/>
            <a:ext cx="3402787" cy="1118180"/>
          </a:xfrm>
          <a:prstGeom prst="arc">
            <a:avLst>
              <a:gd name="adj1" fmla="val 12291629"/>
              <a:gd name="adj2" fmla="val 21345168"/>
            </a:avLst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EFA4AB4B-2EEF-4C94-B07C-F06DB777DBE4}"/>
              </a:ext>
            </a:extLst>
          </p:cNvPr>
          <p:cNvSpPr/>
          <p:nvPr/>
        </p:nvSpPr>
        <p:spPr>
          <a:xfrm>
            <a:off x="7650527" y="3966465"/>
            <a:ext cx="1971046" cy="22678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latin typeface="Bell MT" panose="02020503060305020303" pitchFamily="18" charset="0"/>
              </a:rPr>
              <a:t>Carnitina</a:t>
            </a:r>
            <a:r>
              <a:rPr lang="pt-BR" dirty="0">
                <a:latin typeface="Bell MT" panose="02020503060305020303" pitchFamily="18" charset="0"/>
              </a:rPr>
              <a:t>-</a:t>
            </a:r>
          </a:p>
          <a:p>
            <a:pPr algn="ctr"/>
            <a:r>
              <a:rPr lang="pt-BR" dirty="0">
                <a:latin typeface="Bell MT" panose="02020503060305020303" pitchFamily="18" charset="0"/>
              </a:rPr>
              <a:t>-</a:t>
            </a:r>
            <a:r>
              <a:rPr lang="pt-BR" dirty="0" err="1">
                <a:latin typeface="Bell MT" panose="02020503060305020303" pitchFamily="18" charset="0"/>
              </a:rPr>
              <a:t>palmitoil</a:t>
            </a:r>
            <a:r>
              <a:rPr lang="pt-BR" dirty="0">
                <a:latin typeface="Bell MT" panose="02020503060305020303" pitchFamily="18" charset="0"/>
              </a:rPr>
              <a:t>-</a:t>
            </a:r>
          </a:p>
          <a:p>
            <a:pPr algn="ctr"/>
            <a:r>
              <a:rPr lang="pt-BR" dirty="0">
                <a:latin typeface="Bell MT" panose="02020503060305020303" pitchFamily="18" charset="0"/>
              </a:rPr>
              <a:t>-transferase-II</a:t>
            </a: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DE0B9F2D-5583-425F-B321-4133842BD0D3}"/>
              </a:ext>
            </a:extLst>
          </p:cNvPr>
          <p:cNvSpPr/>
          <p:nvPr/>
        </p:nvSpPr>
        <p:spPr>
          <a:xfrm>
            <a:off x="7828654" y="1312969"/>
            <a:ext cx="1646763" cy="1820577"/>
          </a:xfrm>
          <a:custGeom>
            <a:avLst/>
            <a:gdLst>
              <a:gd name="connsiteX0" fmla="*/ 0 w 1646763"/>
              <a:gd name="connsiteY0" fmla="*/ 367726 h 1560873"/>
              <a:gd name="connsiteX1" fmla="*/ 367726 w 1646763"/>
              <a:gd name="connsiteY1" fmla="*/ 0 h 1560873"/>
              <a:gd name="connsiteX2" fmla="*/ 1279037 w 1646763"/>
              <a:gd name="connsiteY2" fmla="*/ 0 h 1560873"/>
              <a:gd name="connsiteX3" fmla="*/ 1646763 w 1646763"/>
              <a:gd name="connsiteY3" fmla="*/ 367726 h 1560873"/>
              <a:gd name="connsiteX4" fmla="*/ 1646763 w 1646763"/>
              <a:gd name="connsiteY4" fmla="*/ 1193147 h 1560873"/>
              <a:gd name="connsiteX5" fmla="*/ 1279037 w 1646763"/>
              <a:gd name="connsiteY5" fmla="*/ 1560873 h 1560873"/>
              <a:gd name="connsiteX6" fmla="*/ 367726 w 1646763"/>
              <a:gd name="connsiteY6" fmla="*/ 1560873 h 1560873"/>
              <a:gd name="connsiteX7" fmla="*/ 0 w 1646763"/>
              <a:gd name="connsiteY7" fmla="*/ 1193147 h 1560873"/>
              <a:gd name="connsiteX8" fmla="*/ 0 w 1646763"/>
              <a:gd name="connsiteY8" fmla="*/ 367726 h 1560873"/>
              <a:gd name="connsiteX0" fmla="*/ 0 w 1646763"/>
              <a:gd name="connsiteY0" fmla="*/ 367726 h 1560873"/>
              <a:gd name="connsiteX1" fmla="*/ 367726 w 1646763"/>
              <a:gd name="connsiteY1" fmla="*/ 0 h 1560873"/>
              <a:gd name="connsiteX2" fmla="*/ 1279037 w 1646763"/>
              <a:gd name="connsiteY2" fmla="*/ 0 h 1560873"/>
              <a:gd name="connsiteX3" fmla="*/ 1646763 w 1646763"/>
              <a:gd name="connsiteY3" fmla="*/ 367726 h 1560873"/>
              <a:gd name="connsiteX4" fmla="*/ 1646763 w 1646763"/>
              <a:gd name="connsiteY4" fmla="*/ 1193147 h 1560873"/>
              <a:gd name="connsiteX5" fmla="*/ 1279037 w 1646763"/>
              <a:gd name="connsiteY5" fmla="*/ 1560873 h 1560873"/>
              <a:gd name="connsiteX6" fmla="*/ 658011 w 1646763"/>
              <a:gd name="connsiteY6" fmla="*/ 1488302 h 1560873"/>
              <a:gd name="connsiteX7" fmla="*/ 0 w 1646763"/>
              <a:gd name="connsiteY7" fmla="*/ 1193147 h 1560873"/>
              <a:gd name="connsiteX8" fmla="*/ 0 w 1646763"/>
              <a:gd name="connsiteY8" fmla="*/ 367726 h 1560873"/>
              <a:gd name="connsiteX0" fmla="*/ 0 w 1646763"/>
              <a:gd name="connsiteY0" fmla="*/ 367726 h 1564711"/>
              <a:gd name="connsiteX1" fmla="*/ 367726 w 1646763"/>
              <a:gd name="connsiteY1" fmla="*/ 0 h 1564711"/>
              <a:gd name="connsiteX2" fmla="*/ 1279037 w 1646763"/>
              <a:gd name="connsiteY2" fmla="*/ 0 h 1564711"/>
              <a:gd name="connsiteX3" fmla="*/ 1646763 w 1646763"/>
              <a:gd name="connsiteY3" fmla="*/ 367726 h 1564711"/>
              <a:gd name="connsiteX4" fmla="*/ 1646763 w 1646763"/>
              <a:gd name="connsiteY4" fmla="*/ 1193147 h 1564711"/>
              <a:gd name="connsiteX5" fmla="*/ 1279037 w 1646763"/>
              <a:gd name="connsiteY5" fmla="*/ 1560873 h 1564711"/>
              <a:gd name="connsiteX6" fmla="*/ 658011 w 1646763"/>
              <a:gd name="connsiteY6" fmla="*/ 1488302 h 1564711"/>
              <a:gd name="connsiteX7" fmla="*/ 0 w 1646763"/>
              <a:gd name="connsiteY7" fmla="*/ 1193147 h 1564711"/>
              <a:gd name="connsiteX8" fmla="*/ 0 w 1646763"/>
              <a:gd name="connsiteY8" fmla="*/ 367726 h 1564711"/>
              <a:gd name="connsiteX0" fmla="*/ 0 w 1646763"/>
              <a:gd name="connsiteY0" fmla="*/ 367726 h 1609057"/>
              <a:gd name="connsiteX1" fmla="*/ 367726 w 1646763"/>
              <a:gd name="connsiteY1" fmla="*/ 0 h 1609057"/>
              <a:gd name="connsiteX2" fmla="*/ 1279037 w 1646763"/>
              <a:gd name="connsiteY2" fmla="*/ 0 h 1609057"/>
              <a:gd name="connsiteX3" fmla="*/ 1646763 w 1646763"/>
              <a:gd name="connsiteY3" fmla="*/ 367726 h 1609057"/>
              <a:gd name="connsiteX4" fmla="*/ 1646763 w 1646763"/>
              <a:gd name="connsiteY4" fmla="*/ 1193147 h 1609057"/>
              <a:gd name="connsiteX5" fmla="*/ 1279037 w 1646763"/>
              <a:gd name="connsiteY5" fmla="*/ 1560873 h 1609057"/>
              <a:gd name="connsiteX6" fmla="*/ 658011 w 1646763"/>
              <a:gd name="connsiteY6" fmla="*/ 1488302 h 1609057"/>
              <a:gd name="connsiteX7" fmla="*/ 0 w 1646763"/>
              <a:gd name="connsiteY7" fmla="*/ 1193147 h 1609057"/>
              <a:gd name="connsiteX8" fmla="*/ 0 w 1646763"/>
              <a:gd name="connsiteY8" fmla="*/ 367726 h 1609057"/>
              <a:gd name="connsiteX0" fmla="*/ 0 w 1646763"/>
              <a:gd name="connsiteY0" fmla="*/ 367726 h 1715915"/>
              <a:gd name="connsiteX1" fmla="*/ 367726 w 1646763"/>
              <a:gd name="connsiteY1" fmla="*/ 0 h 1715915"/>
              <a:gd name="connsiteX2" fmla="*/ 1279037 w 1646763"/>
              <a:gd name="connsiteY2" fmla="*/ 0 h 1715915"/>
              <a:gd name="connsiteX3" fmla="*/ 1646763 w 1646763"/>
              <a:gd name="connsiteY3" fmla="*/ 367726 h 1715915"/>
              <a:gd name="connsiteX4" fmla="*/ 1646763 w 1646763"/>
              <a:gd name="connsiteY4" fmla="*/ 1193147 h 1715915"/>
              <a:gd name="connsiteX5" fmla="*/ 1235494 w 1646763"/>
              <a:gd name="connsiteY5" fmla="*/ 1676987 h 1715915"/>
              <a:gd name="connsiteX6" fmla="*/ 658011 w 1646763"/>
              <a:gd name="connsiteY6" fmla="*/ 1488302 h 1715915"/>
              <a:gd name="connsiteX7" fmla="*/ 0 w 1646763"/>
              <a:gd name="connsiteY7" fmla="*/ 1193147 h 1715915"/>
              <a:gd name="connsiteX8" fmla="*/ 0 w 1646763"/>
              <a:gd name="connsiteY8" fmla="*/ 367726 h 1715915"/>
              <a:gd name="connsiteX0" fmla="*/ 0 w 1646763"/>
              <a:gd name="connsiteY0" fmla="*/ 367726 h 1715915"/>
              <a:gd name="connsiteX1" fmla="*/ 367726 w 1646763"/>
              <a:gd name="connsiteY1" fmla="*/ 0 h 1715915"/>
              <a:gd name="connsiteX2" fmla="*/ 1279037 w 1646763"/>
              <a:gd name="connsiteY2" fmla="*/ 0 h 1715915"/>
              <a:gd name="connsiteX3" fmla="*/ 1646763 w 1646763"/>
              <a:gd name="connsiteY3" fmla="*/ 367726 h 1715915"/>
              <a:gd name="connsiteX4" fmla="*/ 1646763 w 1646763"/>
              <a:gd name="connsiteY4" fmla="*/ 1193147 h 1715915"/>
              <a:gd name="connsiteX5" fmla="*/ 1235494 w 1646763"/>
              <a:gd name="connsiteY5" fmla="*/ 1676987 h 1715915"/>
              <a:gd name="connsiteX6" fmla="*/ 658011 w 1646763"/>
              <a:gd name="connsiteY6" fmla="*/ 1488302 h 1715915"/>
              <a:gd name="connsiteX7" fmla="*/ 0 w 1646763"/>
              <a:gd name="connsiteY7" fmla="*/ 1193147 h 1715915"/>
              <a:gd name="connsiteX8" fmla="*/ 0 w 1646763"/>
              <a:gd name="connsiteY8" fmla="*/ 367726 h 1715915"/>
              <a:gd name="connsiteX0" fmla="*/ 0 w 1646763"/>
              <a:gd name="connsiteY0" fmla="*/ 367726 h 1799517"/>
              <a:gd name="connsiteX1" fmla="*/ 367726 w 1646763"/>
              <a:gd name="connsiteY1" fmla="*/ 0 h 1799517"/>
              <a:gd name="connsiteX2" fmla="*/ 1279037 w 1646763"/>
              <a:gd name="connsiteY2" fmla="*/ 0 h 1799517"/>
              <a:gd name="connsiteX3" fmla="*/ 1646763 w 1646763"/>
              <a:gd name="connsiteY3" fmla="*/ 367726 h 1799517"/>
              <a:gd name="connsiteX4" fmla="*/ 1646763 w 1646763"/>
              <a:gd name="connsiteY4" fmla="*/ 1193147 h 1799517"/>
              <a:gd name="connsiteX5" fmla="*/ 1235494 w 1646763"/>
              <a:gd name="connsiteY5" fmla="*/ 1676987 h 1799517"/>
              <a:gd name="connsiteX6" fmla="*/ 658011 w 1646763"/>
              <a:gd name="connsiteY6" fmla="*/ 1488302 h 1799517"/>
              <a:gd name="connsiteX7" fmla="*/ 0 w 1646763"/>
              <a:gd name="connsiteY7" fmla="*/ 1193147 h 1799517"/>
              <a:gd name="connsiteX8" fmla="*/ 0 w 1646763"/>
              <a:gd name="connsiteY8" fmla="*/ 367726 h 1799517"/>
              <a:gd name="connsiteX0" fmla="*/ 0 w 1646763"/>
              <a:gd name="connsiteY0" fmla="*/ 367726 h 1831307"/>
              <a:gd name="connsiteX1" fmla="*/ 367726 w 1646763"/>
              <a:gd name="connsiteY1" fmla="*/ 0 h 1831307"/>
              <a:gd name="connsiteX2" fmla="*/ 1279037 w 1646763"/>
              <a:gd name="connsiteY2" fmla="*/ 0 h 1831307"/>
              <a:gd name="connsiteX3" fmla="*/ 1646763 w 1646763"/>
              <a:gd name="connsiteY3" fmla="*/ 367726 h 1831307"/>
              <a:gd name="connsiteX4" fmla="*/ 1646763 w 1646763"/>
              <a:gd name="connsiteY4" fmla="*/ 1193147 h 1831307"/>
              <a:gd name="connsiteX5" fmla="*/ 1235494 w 1646763"/>
              <a:gd name="connsiteY5" fmla="*/ 1676987 h 1831307"/>
              <a:gd name="connsiteX6" fmla="*/ 658011 w 1646763"/>
              <a:gd name="connsiteY6" fmla="*/ 1488302 h 1831307"/>
              <a:gd name="connsiteX7" fmla="*/ 0 w 1646763"/>
              <a:gd name="connsiteY7" fmla="*/ 1193147 h 1831307"/>
              <a:gd name="connsiteX8" fmla="*/ 0 w 1646763"/>
              <a:gd name="connsiteY8" fmla="*/ 367726 h 1831307"/>
              <a:gd name="connsiteX0" fmla="*/ 0 w 1646763"/>
              <a:gd name="connsiteY0" fmla="*/ 367726 h 1831307"/>
              <a:gd name="connsiteX1" fmla="*/ 367726 w 1646763"/>
              <a:gd name="connsiteY1" fmla="*/ 0 h 1831307"/>
              <a:gd name="connsiteX2" fmla="*/ 1279037 w 1646763"/>
              <a:gd name="connsiteY2" fmla="*/ 0 h 1831307"/>
              <a:gd name="connsiteX3" fmla="*/ 1646763 w 1646763"/>
              <a:gd name="connsiteY3" fmla="*/ 367726 h 1831307"/>
              <a:gd name="connsiteX4" fmla="*/ 1646763 w 1646763"/>
              <a:gd name="connsiteY4" fmla="*/ 1193147 h 1831307"/>
              <a:gd name="connsiteX5" fmla="*/ 1235494 w 1646763"/>
              <a:gd name="connsiteY5" fmla="*/ 1676987 h 1831307"/>
              <a:gd name="connsiteX6" fmla="*/ 658011 w 1646763"/>
              <a:gd name="connsiteY6" fmla="*/ 1488302 h 1831307"/>
              <a:gd name="connsiteX7" fmla="*/ 0 w 1646763"/>
              <a:gd name="connsiteY7" fmla="*/ 1193147 h 1831307"/>
              <a:gd name="connsiteX8" fmla="*/ 0 w 1646763"/>
              <a:gd name="connsiteY8" fmla="*/ 367726 h 1831307"/>
              <a:gd name="connsiteX0" fmla="*/ 0 w 1646763"/>
              <a:gd name="connsiteY0" fmla="*/ 367726 h 1872111"/>
              <a:gd name="connsiteX1" fmla="*/ 367726 w 1646763"/>
              <a:gd name="connsiteY1" fmla="*/ 0 h 1872111"/>
              <a:gd name="connsiteX2" fmla="*/ 1279037 w 1646763"/>
              <a:gd name="connsiteY2" fmla="*/ 0 h 1872111"/>
              <a:gd name="connsiteX3" fmla="*/ 1646763 w 1646763"/>
              <a:gd name="connsiteY3" fmla="*/ 367726 h 1872111"/>
              <a:gd name="connsiteX4" fmla="*/ 1646763 w 1646763"/>
              <a:gd name="connsiteY4" fmla="*/ 1193147 h 1872111"/>
              <a:gd name="connsiteX5" fmla="*/ 1235494 w 1646763"/>
              <a:gd name="connsiteY5" fmla="*/ 1735044 h 1872111"/>
              <a:gd name="connsiteX6" fmla="*/ 658011 w 1646763"/>
              <a:gd name="connsiteY6" fmla="*/ 1488302 h 1872111"/>
              <a:gd name="connsiteX7" fmla="*/ 0 w 1646763"/>
              <a:gd name="connsiteY7" fmla="*/ 1193147 h 1872111"/>
              <a:gd name="connsiteX8" fmla="*/ 0 w 1646763"/>
              <a:gd name="connsiteY8" fmla="*/ 367726 h 1872111"/>
              <a:gd name="connsiteX0" fmla="*/ 0 w 1646763"/>
              <a:gd name="connsiteY0" fmla="*/ 367726 h 1872111"/>
              <a:gd name="connsiteX1" fmla="*/ 367726 w 1646763"/>
              <a:gd name="connsiteY1" fmla="*/ 0 h 1872111"/>
              <a:gd name="connsiteX2" fmla="*/ 1279037 w 1646763"/>
              <a:gd name="connsiteY2" fmla="*/ 0 h 1872111"/>
              <a:gd name="connsiteX3" fmla="*/ 1646763 w 1646763"/>
              <a:gd name="connsiteY3" fmla="*/ 367726 h 1872111"/>
              <a:gd name="connsiteX4" fmla="*/ 1646763 w 1646763"/>
              <a:gd name="connsiteY4" fmla="*/ 1193147 h 1872111"/>
              <a:gd name="connsiteX5" fmla="*/ 1235494 w 1646763"/>
              <a:gd name="connsiteY5" fmla="*/ 1735044 h 1872111"/>
              <a:gd name="connsiteX6" fmla="*/ 658011 w 1646763"/>
              <a:gd name="connsiteY6" fmla="*/ 1488302 h 1872111"/>
              <a:gd name="connsiteX7" fmla="*/ 0 w 1646763"/>
              <a:gd name="connsiteY7" fmla="*/ 1193147 h 1872111"/>
              <a:gd name="connsiteX8" fmla="*/ 0 w 1646763"/>
              <a:gd name="connsiteY8" fmla="*/ 367726 h 1872111"/>
              <a:gd name="connsiteX0" fmla="*/ 0 w 1646763"/>
              <a:gd name="connsiteY0" fmla="*/ 367726 h 1820577"/>
              <a:gd name="connsiteX1" fmla="*/ 367726 w 1646763"/>
              <a:gd name="connsiteY1" fmla="*/ 0 h 1820577"/>
              <a:gd name="connsiteX2" fmla="*/ 1279037 w 1646763"/>
              <a:gd name="connsiteY2" fmla="*/ 0 h 1820577"/>
              <a:gd name="connsiteX3" fmla="*/ 1646763 w 1646763"/>
              <a:gd name="connsiteY3" fmla="*/ 367726 h 1820577"/>
              <a:gd name="connsiteX4" fmla="*/ 1646763 w 1646763"/>
              <a:gd name="connsiteY4" fmla="*/ 1193147 h 1820577"/>
              <a:gd name="connsiteX5" fmla="*/ 1235494 w 1646763"/>
              <a:gd name="connsiteY5" fmla="*/ 1735044 h 1820577"/>
              <a:gd name="connsiteX6" fmla="*/ 658011 w 1646763"/>
              <a:gd name="connsiteY6" fmla="*/ 1488302 h 1820577"/>
              <a:gd name="connsiteX7" fmla="*/ 0 w 1646763"/>
              <a:gd name="connsiteY7" fmla="*/ 1193147 h 1820577"/>
              <a:gd name="connsiteX8" fmla="*/ 0 w 1646763"/>
              <a:gd name="connsiteY8" fmla="*/ 367726 h 182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6763" h="1820577">
                <a:moveTo>
                  <a:pt x="0" y="367726"/>
                </a:moveTo>
                <a:cubicBezTo>
                  <a:pt x="0" y="164637"/>
                  <a:pt x="164637" y="0"/>
                  <a:pt x="367726" y="0"/>
                </a:cubicBezTo>
                <a:lnTo>
                  <a:pt x="1279037" y="0"/>
                </a:lnTo>
                <a:cubicBezTo>
                  <a:pt x="1482126" y="0"/>
                  <a:pt x="1646763" y="164637"/>
                  <a:pt x="1646763" y="367726"/>
                </a:cubicBezTo>
                <a:lnTo>
                  <a:pt x="1646763" y="1193147"/>
                </a:lnTo>
                <a:cubicBezTo>
                  <a:pt x="1603220" y="1947779"/>
                  <a:pt x="1467612" y="1865672"/>
                  <a:pt x="1235494" y="1735044"/>
                </a:cubicBezTo>
                <a:cubicBezTo>
                  <a:pt x="946237" y="1604416"/>
                  <a:pt x="932752" y="1589902"/>
                  <a:pt x="658011" y="1488302"/>
                </a:cubicBezTo>
                <a:cubicBezTo>
                  <a:pt x="454922" y="1488302"/>
                  <a:pt x="0" y="1396236"/>
                  <a:pt x="0" y="1193147"/>
                </a:cubicBezTo>
                <a:lnTo>
                  <a:pt x="0" y="36772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Carnitina</a:t>
            </a:r>
            <a:r>
              <a:rPr lang="pt-BR" dirty="0"/>
              <a:t>-</a:t>
            </a:r>
          </a:p>
          <a:p>
            <a:pPr algn="ctr"/>
            <a:r>
              <a:rPr lang="pt-BR" dirty="0"/>
              <a:t>-</a:t>
            </a:r>
            <a:r>
              <a:rPr lang="pt-BR" dirty="0" err="1"/>
              <a:t>acilcarnitina</a:t>
            </a:r>
            <a:r>
              <a:rPr lang="pt-BR" dirty="0"/>
              <a:t>-</a:t>
            </a:r>
          </a:p>
          <a:p>
            <a:pPr algn="ctr"/>
            <a:r>
              <a:rPr lang="pt-BR" dirty="0"/>
              <a:t>-</a:t>
            </a:r>
            <a:r>
              <a:rPr lang="pt-BR" dirty="0" err="1"/>
              <a:t>translocase</a:t>
            </a:r>
            <a:endParaRPr lang="pt-BR" dirty="0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A0BF99F1-A58C-4B4A-9F91-99F2119BB177}"/>
              </a:ext>
            </a:extLst>
          </p:cNvPr>
          <p:cNvCxnSpPr>
            <a:cxnSpLocks/>
          </p:cNvCxnSpPr>
          <p:nvPr/>
        </p:nvCxnSpPr>
        <p:spPr>
          <a:xfrm flipV="1">
            <a:off x="10802437" y="2695371"/>
            <a:ext cx="6100" cy="157333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5FD8D563-EFC4-4071-B8AE-9ACB5C1D1D84}"/>
              </a:ext>
            </a:extLst>
          </p:cNvPr>
          <p:cNvSpPr/>
          <p:nvPr/>
        </p:nvSpPr>
        <p:spPr>
          <a:xfrm>
            <a:off x="10130390" y="1867310"/>
            <a:ext cx="1205663" cy="693098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Beta-oxidação</a:t>
            </a:r>
          </a:p>
        </p:txBody>
      </p:sp>
    </p:spTree>
    <p:extLst>
      <p:ext uri="{BB962C8B-B14F-4D97-AF65-F5344CB8AC3E}">
        <p14:creationId xmlns:p14="http://schemas.microsoft.com/office/powerpoint/2010/main" val="209530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19" grpId="0" animBg="1"/>
      <p:bldP spid="19" grpId="1" animBg="1"/>
      <p:bldP spid="13" grpId="0" animBg="1"/>
      <p:bldP spid="13" grpId="1" animBg="1"/>
      <p:bldP spid="10" grpId="0" animBg="1"/>
      <p:bldP spid="10" grpId="1" animBg="1"/>
      <p:bldP spid="11" grpId="0"/>
      <p:bldP spid="11" grpId="1"/>
      <p:bldP spid="12" grpId="1"/>
      <p:bldP spid="14" grpId="1"/>
      <p:bldP spid="15" grpId="0"/>
      <p:bldP spid="17" grpId="0"/>
      <p:bldP spid="17" grpId="1"/>
      <p:bldP spid="18" grpId="0"/>
      <p:bldP spid="18" grpId="1"/>
      <p:bldP spid="20" grpId="0"/>
      <p:bldP spid="22" grpId="0"/>
      <p:bldP spid="22" grpId="1"/>
      <p:bldP spid="23" grpId="0"/>
      <p:bldP spid="23" grpId="1"/>
      <p:bldP spid="24" grpId="0" animBg="1"/>
      <p:bldP spid="24" grpId="1" animBg="1"/>
      <p:bldP spid="25" grpId="0"/>
      <p:bldP spid="25" grpId="1"/>
      <p:bldP spid="29" grpId="0"/>
      <p:bldP spid="29" grpId="1"/>
      <p:bldP spid="30" grpId="0" animBg="1"/>
      <p:bldP spid="30" grpId="1" animBg="1"/>
      <p:bldP spid="31" grpId="0"/>
      <p:bldP spid="32" grpId="0" animBg="1"/>
      <p:bldP spid="32" grpId="1" animBg="1"/>
      <p:bldP spid="33" grpId="0"/>
      <p:bldP spid="34" grpId="0"/>
      <p:bldP spid="34" grpId="1"/>
      <p:bldP spid="35" grpId="0" animBg="1"/>
      <p:bldP spid="35" grpId="1" animBg="1"/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co 20">
            <a:extLst>
              <a:ext uri="{FF2B5EF4-FFF2-40B4-BE49-F238E27FC236}">
                <a16:creationId xmlns:a16="http://schemas.microsoft.com/office/drawing/2014/main" id="{6640A59A-72C9-4DBE-A837-3ECD623F0A1E}"/>
              </a:ext>
            </a:extLst>
          </p:cNvPr>
          <p:cNvSpPr/>
          <p:nvPr/>
        </p:nvSpPr>
        <p:spPr>
          <a:xfrm flipH="1">
            <a:off x="4514494" y="1214207"/>
            <a:ext cx="2439952" cy="1112494"/>
          </a:xfrm>
          <a:prstGeom prst="arc">
            <a:avLst>
              <a:gd name="adj1" fmla="val 16200000"/>
              <a:gd name="adj2" fmla="val 5615383"/>
            </a:avLst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o 18">
            <a:extLst>
              <a:ext uri="{FF2B5EF4-FFF2-40B4-BE49-F238E27FC236}">
                <a16:creationId xmlns:a16="http://schemas.microsoft.com/office/drawing/2014/main" id="{D3884867-2393-42EB-90EC-A148C2F75BD3}"/>
              </a:ext>
            </a:extLst>
          </p:cNvPr>
          <p:cNvSpPr/>
          <p:nvPr/>
        </p:nvSpPr>
        <p:spPr>
          <a:xfrm flipH="1">
            <a:off x="4573844" y="749019"/>
            <a:ext cx="997005" cy="2132854"/>
          </a:xfrm>
          <a:prstGeom prst="arc">
            <a:avLst>
              <a:gd name="adj1" fmla="val 16200000"/>
              <a:gd name="adj2" fmla="val 4984184"/>
            </a:avLst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o 12">
            <a:extLst>
              <a:ext uri="{FF2B5EF4-FFF2-40B4-BE49-F238E27FC236}">
                <a16:creationId xmlns:a16="http://schemas.microsoft.com/office/drawing/2014/main" id="{0ED27CBB-047D-46FB-BB6F-E0A41F60F909}"/>
              </a:ext>
            </a:extLst>
          </p:cNvPr>
          <p:cNvSpPr/>
          <p:nvPr/>
        </p:nvSpPr>
        <p:spPr>
          <a:xfrm>
            <a:off x="754744" y="4845475"/>
            <a:ext cx="2274776" cy="672701"/>
          </a:xfrm>
          <a:prstGeom prst="arc">
            <a:avLst>
              <a:gd name="adj1" fmla="val 16200000"/>
              <a:gd name="adj2" fmla="val 5615383"/>
            </a:avLst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o 9">
            <a:extLst>
              <a:ext uri="{FF2B5EF4-FFF2-40B4-BE49-F238E27FC236}">
                <a16:creationId xmlns:a16="http://schemas.microsoft.com/office/drawing/2014/main" id="{098DD2CE-B291-4D8A-84DB-AAE25BF952EB}"/>
              </a:ext>
            </a:extLst>
          </p:cNvPr>
          <p:cNvSpPr/>
          <p:nvPr/>
        </p:nvSpPr>
        <p:spPr>
          <a:xfrm>
            <a:off x="1692880" y="4200468"/>
            <a:ext cx="1422673" cy="1936862"/>
          </a:xfrm>
          <a:prstGeom prst="arc">
            <a:avLst>
              <a:gd name="adj1" fmla="val 16200000"/>
              <a:gd name="adj2" fmla="val 5615383"/>
            </a:avLst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FCB971-7ABB-4FA5-B331-1F0447F2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5302728" y="2890583"/>
            <a:ext cx="6830684" cy="99700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00E394D-CF25-4942-BC0E-F2FFD2F4E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389642" y="2944156"/>
            <a:ext cx="6830684" cy="997004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88B622E-0539-42D3-A465-62BA4B48FAC9}"/>
              </a:ext>
            </a:extLst>
          </p:cNvPr>
          <p:cNvSpPr/>
          <p:nvPr/>
        </p:nvSpPr>
        <p:spPr>
          <a:xfrm>
            <a:off x="2958139" y="4034971"/>
            <a:ext cx="1727200" cy="22678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Acil-CoA-Sintetase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DCBD09E-4EA3-4C7D-8D43-E87189D124FA}"/>
              </a:ext>
            </a:extLst>
          </p:cNvPr>
          <p:cNvSpPr/>
          <p:nvPr/>
        </p:nvSpPr>
        <p:spPr>
          <a:xfrm>
            <a:off x="2566973" y="441277"/>
            <a:ext cx="2193193" cy="22678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Carnitina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-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palmitoil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-transferase-I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C1A3978-8AA4-4960-AA97-75D0A28DBB23}"/>
              </a:ext>
            </a:extLst>
          </p:cNvPr>
          <p:cNvSpPr txBox="1"/>
          <p:nvPr/>
        </p:nvSpPr>
        <p:spPr>
          <a:xfrm>
            <a:off x="1024341" y="3917665"/>
            <a:ext cx="156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Acil-CoA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4D39344-C68B-41CA-807E-1591FE01006F}"/>
              </a:ext>
            </a:extLst>
          </p:cNvPr>
          <p:cNvSpPr txBox="1"/>
          <p:nvPr/>
        </p:nvSpPr>
        <p:spPr>
          <a:xfrm>
            <a:off x="107015" y="5937275"/>
            <a:ext cx="229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Ácido Graxo Livre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D5D60AA-FB76-4C0A-AA23-6B28F8F9D779}"/>
              </a:ext>
            </a:extLst>
          </p:cNvPr>
          <p:cNvSpPr txBox="1"/>
          <p:nvPr/>
        </p:nvSpPr>
        <p:spPr>
          <a:xfrm>
            <a:off x="202933" y="5337110"/>
            <a:ext cx="165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ATP +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CoA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B1FC3B8-42CA-4DE4-96F3-866A0F42F890}"/>
              </a:ext>
            </a:extLst>
          </p:cNvPr>
          <p:cNvSpPr txBox="1"/>
          <p:nvPr/>
        </p:nvSpPr>
        <p:spPr>
          <a:xfrm>
            <a:off x="220163" y="4658207"/>
            <a:ext cx="1652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AMP +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PPi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6400F34F-96E8-44A2-890D-03DDE2B3FFBC}"/>
              </a:ext>
            </a:extLst>
          </p:cNvPr>
          <p:cNvCxnSpPr>
            <a:cxnSpLocks/>
          </p:cNvCxnSpPr>
          <p:nvPr/>
        </p:nvCxnSpPr>
        <p:spPr>
          <a:xfrm flipV="1">
            <a:off x="2606139" y="3357672"/>
            <a:ext cx="2333204" cy="55999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86426A5-1833-4BE6-8B9E-C5E500222C9B}"/>
              </a:ext>
            </a:extLst>
          </p:cNvPr>
          <p:cNvSpPr txBox="1"/>
          <p:nvPr/>
        </p:nvSpPr>
        <p:spPr>
          <a:xfrm>
            <a:off x="1023247" y="3916641"/>
            <a:ext cx="156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Acil-CoA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0D4E520-7E5E-43F5-B22D-669259EB2920}"/>
              </a:ext>
            </a:extLst>
          </p:cNvPr>
          <p:cNvSpPr txBox="1"/>
          <p:nvPr/>
        </p:nvSpPr>
        <p:spPr>
          <a:xfrm>
            <a:off x="4651829" y="2881873"/>
            <a:ext cx="156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Acil-CoA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A497C45-F385-40B6-B605-B5F13F478CF6}"/>
              </a:ext>
            </a:extLst>
          </p:cNvPr>
          <p:cNvSpPr txBox="1"/>
          <p:nvPr/>
        </p:nvSpPr>
        <p:spPr>
          <a:xfrm>
            <a:off x="4859513" y="396140"/>
            <a:ext cx="1080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CoA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D683963-3E1D-4C28-AFE2-97A3BFC90D0A}"/>
              </a:ext>
            </a:extLst>
          </p:cNvPr>
          <p:cNvSpPr txBox="1"/>
          <p:nvPr/>
        </p:nvSpPr>
        <p:spPr>
          <a:xfrm>
            <a:off x="5626836" y="2168588"/>
            <a:ext cx="156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Carnitina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5CDE3EB-A6FD-4443-A59D-74F5281FB46A}"/>
              </a:ext>
            </a:extLst>
          </p:cNvPr>
          <p:cNvSpPr txBox="1"/>
          <p:nvPr/>
        </p:nvSpPr>
        <p:spPr>
          <a:xfrm>
            <a:off x="5625016" y="1014152"/>
            <a:ext cx="1807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Acilcarnitina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4" name="Arco 23">
            <a:extLst>
              <a:ext uri="{FF2B5EF4-FFF2-40B4-BE49-F238E27FC236}">
                <a16:creationId xmlns:a16="http://schemas.microsoft.com/office/drawing/2014/main" id="{8B68439A-FCBD-4DD9-A945-FD33946AB865}"/>
              </a:ext>
            </a:extLst>
          </p:cNvPr>
          <p:cNvSpPr/>
          <p:nvPr/>
        </p:nvSpPr>
        <p:spPr>
          <a:xfrm rot="10997022">
            <a:off x="5603323" y="11244"/>
            <a:ext cx="5166640" cy="1281955"/>
          </a:xfrm>
          <a:prstGeom prst="arc">
            <a:avLst>
              <a:gd name="adj1" fmla="val 11972796"/>
              <a:gd name="adj2" fmla="val 17972890"/>
            </a:avLst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A44AC02-9B3B-49A5-9C23-0068B941E4E6}"/>
              </a:ext>
            </a:extLst>
          </p:cNvPr>
          <p:cNvSpPr txBox="1"/>
          <p:nvPr/>
        </p:nvSpPr>
        <p:spPr>
          <a:xfrm>
            <a:off x="9688953" y="1014152"/>
            <a:ext cx="1807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Acilcarnitina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3EF7F082-A47D-43C9-97C7-4FAEA7AAA27C}"/>
              </a:ext>
            </a:extLst>
          </p:cNvPr>
          <p:cNvCxnSpPr>
            <a:cxnSpLocks/>
          </p:cNvCxnSpPr>
          <p:nvPr/>
        </p:nvCxnSpPr>
        <p:spPr>
          <a:xfrm>
            <a:off x="11580159" y="1290709"/>
            <a:ext cx="32961" cy="401957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C29847-D7CC-4450-A57C-62AC4A83454A}"/>
              </a:ext>
            </a:extLst>
          </p:cNvPr>
          <p:cNvSpPr txBox="1"/>
          <p:nvPr/>
        </p:nvSpPr>
        <p:spPr>
          <a:xfrm>
            <a:off x="10057773" y="5440436"/>
            <a:ext cx="1807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Acilcarnitina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0" name="Arco 29">
            <a:extLst>
              <a:ext uri="{FF2B5EF4-FFF2-40B4-BE49-F238E27FC236}">
                <a16:creationId xmlns:a16="http://schemas.microsoft.com/office/drawing/2014/main" id="{A723CA36-DF32-4F9F-A1C4-0A6A90C03910}"/>
              </a:ext>
            </a:extLst>
          </p:cNvPr>
          <p:cNvSpPr/>
          <p:nvPr/>
        </p:nvSpPr>
        <p:spPr>
          <a:xfrm flipH="1">
            <a:off x="8837797" y="4502070"/>
            <a:ext cx="2439952" cy="1112494"/>
          </a:xfrm>
          <a:prstGeom prst="arc">
            <a:avLst>
              <a:gd name="adj1" fmla="val 16200000"/>
              <a:gd name="adj2" fmla="val 5615383"/>
            </a:avLst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028EB22-1FEC-458B-8353-BDFFA8C0D24D}"/>
              </a:ext>
            </a:extLst>
          </p:cNvPr>
          <p:cNvSpPr txBox="1"/>
          <p:nvPr/>
        </p:nvSpPr>
        <p:spPr>
          <a:xfrm>
            <a:off x="9902332" y="4250573"/>
            <a:ext cx="156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Acil-CoA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2" name="Arco 31">
            <a:extLst>
              <a:ext uri="{FF2B5EF4-FFF2-40B4-BE49-F238E27FC236}">
                <a16:creationId xmlns:a16="http://schemas.microsoft.com/office/drawing/2014/main" id="{6A3619DE-4C5F-4EE5-ADBD-1F7B682A5507}"/>
              </a:ext>
            </a:extLst>
          </p:cNvPr>
          <p:cNvSpPr/>
          <p:nvPr/>
        </p:nvSpPr>
        <p:spPr>
          <a:xfrm flipH="1">
            <a:off x="9062277" y="4033967"/>
            <a:ext cx="997005" cy="2132854"/>
          </a:xfrm>
          <a:prstGeom prst="arc">
            <a:avLst>
              <a:gd name="adj1" fmla="val 16200000"/>
              <a:gd name="adj2" fmla="val 4984184"/>
            </a:avLst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1400671-ADC4-4CE9-A638-49CD52F1E1A8}"/>
              </a:ext>
            </a:extLst>
          </p:cNvPr>
          <p:cNvSpPr txBox="1"/>
          <p:nvPr/>
        </p:nvSpPr>
        <p:spPr>
          <a:xfrm>
            <a:off x="9283996" y="6067577"/>
            <a:ext cx="1080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CoA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77E804E-DD31-4816-A338-81ACD386FB9C}"/>
              </a:ext>
            </a:extLst>
          </p:cNvPr>
          <p:cNvSpPr txBox="1"/>
          <p:nvPr/>
        </p:nvSpPr>
        <p:spPr>
          <a:xfrm>
            <a:off x="9208096" y="3749758"/>
            <a:ext cx="1807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Carnitina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5" name="Arco 34">
            <a:extLst>
              <a:ext uri="{FF2B5EF4-FFF2-40B4-BE49-F238E27FC236}">
                <a16:creationId xmlns:a16="http://schemas.microsoft.com/office/drawing/2014/main" id="{E57D73AD-7A65-4FD1-82F0-B242A72F43B8}"/>
              </a:ext>
            </a:extLst>
          </p:cNvPr>
          <p:cNvSpPr/>
          <p:nvPr/>
        </p:nvSpPr>
        <p:spPr>
          <a:xfrm rot="975579">
            <a:off x="6394929" y="2753116"/>
            <a:ext cx="3402787" cy="1118180"/>
          </a:xfrm>
          <a:prstGeom prst="arc">
            <a:avLst>
              <a:gd name="adj1" fmla="val 12291629"/>
              <a:gd name="adj2" fmla="val 21345168"/>
            </a:avLst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EFA4AB4B-2EEF-4C94-B07C-F06DB777DBE4}"/>
              </a:ext>
            </a:extLst>
          </p:cNvPr>
          <p:cNvSpPr/>
          <p:nvPr/>
        </p:nvSpPr>
        <p:spPr>
          <a:xfrm>
            <a:off x="7650527" y="3966465"/>
            <a:ext cx="1971046" cy="226785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Carnitina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-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palmitoil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-transferase-II</a:t>
            </a: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DE0B9F2D-5583-425F-B321-4133842BD0D3}"/>
              </a:ext>
            </a:extLst>
          </p:cNvPr>
          <p:cNvSpPr/>
          <p:nvPr/>
        </p:nvSpPr>
        <p:spPr>
          <a:xfrm>
            <a:off x="7828654" y="1312969"/>
            <a:ext cx="1646763" cy="1820577"/>
          </a:xfrm>
          <a:custGeom>
            <a:avLst/>
            <a:gdLst>
              <a:gd name="connsiteX0" fmla="*/ 0 w 1646763"/>
              <a:gd name="connsiteY0" fmla="*/ 367726 h 1560873"/>
              <a:gd name="connsiteX1" fmla="*/ 367726 w 1646763"/>
              <a:gd name="connsiteY1" fmla="*/ 0 h 1560873"/>
              <a:gd name="connsiteX2" fmla="*/ 1279037 w 1646763"/>
              <a:gd name="connsiteY2" fmla="*/ 0 h 1560873"/>
              <a:gd name="connsiteX3" fmla="*/ 1646763 w 1646763"/>
              <a:gd name="connsiteY3" fmla="*/ 367726 h 1560873"/>
              <a:gd name="connsiteX4" fmla="*/ 1646763 w 1646763"/>
              <a:gd name="connsiteY4" fmla="*/ 1193147 h 1560873"/>
              <a:gd name="connsiteX5" fmla="*/ 1279037 w 1646763"/>
              <a:gd name="connsiteY5" fmla="*/ 1560873 h 1560873"/>
              <a:gd name="connsiteX6" fmla="*/ 367726 w 1646763"/>
              <a:gd name="connsiteY6" fmla="*/ 1560873 h 1560873"/>
              <a:gd name="connsiteX7" fmla="*/ 0 w 1646763"/>
              <a:gd name="connsiteY7" fmla="*/ 1193147 h 1560873"/>
              <a:gd name="connsiteX8" fmla="*/ 0 w 1646763"/>
              <a:gd name="connsiteY8" fmla="*/ 367726 h 1560873"/>
              <a:gd name="connsiteX0" fmla="*/ 0 w 1646763"/>
              <a:gd name="connsiteY0" fmla="*/ 367726 h 1560873"/>
              <a:gd name="connsiteX1" fmla="*/ 367726 w 1646763"/>
              <a:gd name="connsiteY1" fmla="*/ 0 h 1560873"/>
              <a:gd name="connsiteX2" fmla="*/ 1279037 w 1646763"/>
              <a:gd name="connsiteY2" fmla="*/ 0 h 1560873"/>
              <a:gd name="connsiteX3" fmla="*/ 1646763 w 1646763"/>
              <a:gd name="connsiteY3" fmla="*/ 367726 h 1560873"/>
              <a:gd name="connsiteX4" fmla="*/ 1646763 w 1646763"/>
              <a:gd name="connsiteY4" fmla="*/ 1193147 h 1560873"/>
              <a:gd name="connsiteX5" fmla="*/ 1279037 w 1646763"/>
              <a:gd name="connsiteY5" fmla="*/ 1560873 h 1560873"/>
              <a:gd name="connsiteX6" fmla="*/ 658011 w 1646763"/>
              <a:gd name="connsiteY6" fmla="*/ 1488302 h 1560873"/>
              <a:gd name="connsiteX7" fmla="*/ 0 w 1646763"/>
              <a:gd name="connsiteY7" fmla="*/ 1193147 h 1560873"/>
              <a:gd name="connsiteX8" fmla="*/ 0 w 1646763"/>
              <a:gd name="connsiteY8" fmla="*/ 367726 h 1560873"/>
              <a:gd name="connsiteX0" fmla="*/ 0 w 1646763"/>
              <a:gd name="connsiteY0" fmla="*/ 367726 h 1564711"/>
              <a:gd name="connsiteX1" fmla="*/ 367726 w 1646763"/>
              <a:gd name="connsiteY1" fmla="*/ 0 h 1564711"/>
              <a:gd name="connsiteX2" fmla="*/ 1279037 w 1646763"/>
              <a:gd name="connsiteY2" fmla="*/ 0 h 1564711"/>
              <a:gd name="connsiteX3" fmla="*/ 1646763 w 1646763"/>
              <a:gd name="connsiteY3" fmla="*/ 367726 h 1564711"/>
              <a:gd name="connsiteX4" fmla="*/ 1646763 w 1646763"/>
              <a:gd name="connsiteY4" fmla="*/ 1193147 h 1564711"/>
              <a:gd name="connsiteX5" fmla="*/ 1279037 w 1646763"/>
              <a:gd name="connsiteY5" fmla="*/ 1560873 h 1564711"/>
              <a:gd name="connsiteX6" fmla="*/ 658011 w 1646763"/>
              <a:gd name="connsiteY6" fmla="*/ 1488302 h 1564711"/>
              <a:gd name="connsiteX7" fmla="*/ 0 w 1646763"/>
              <a:gd name="connsiteY7" fmla="*/ 1193147 h 1564711"/>
              <a:gd name="connsiteX8" fmla="*/ 0 w 1646763"/>
              <a:gd name="connsiteY8" fmla="*/ 367726 h 1564711"/>
              <a:gd name="connsiteX0" fmla="*/ 0 w 1646763"/>
              <a:gd name="connsiteY0" fmla="*/ 367726 h 1609057"/>
              <a:gd name="connsiteX1" fmla="*/ 367726 w 1646763"/>
              <a:gd name="connsiteY1" fmla="*/ 0 h 1609057"/>
              <a:gd name="connsiteX2" fmla="*/ 1279037 w 1646763"/>
              <a:gd name="connsiteY2" fmla="*/ 0 h 1609057"/>
              <a:gd name="connsiteX3" fmla="*/ 1646763 w 1646763"/>
              <a:gd name="connsiteY3" fmla="*/ 367726 h 1609057"/>
              <a:gd name="connsiteX4" fmla="*/ 1646763 w 1646763"/>
              <a:gd name="connsiteY4" fmla="*/ 1193147 h 1609057"/>
              <a:gd name="connsiteX5" fmla="*/ 1279037 w 1646763"/>
              <a:gd name="connsiteY5" fmla="*/ 1560873 h 1609057"/>
              <a:gd name="connsiteX6" fmla="*/ 658011 w 1646763"/>
              <a:gd name="connsiteY6" fmla="*/ 1488302 h 1609057"/>
              <a:gd name="connsiteX7" fmla="*/ 0 w 1646763"/>
              <a:gd name="connsiteY7" fmla="*/ 1193147 h 1609057"/>
              <a:gd name="connsiteX8" fmla="*/ 0 w 1646763"/>
              <a:gd name="connsiteY8" fmla="*/ 367726 h 1609057"/>
              <a:gd name="connsiteX0" fmla="*/ 0 w 1646763"/>
              <a:gd name="connsiteY0" fmla="*/ 367726 h 1715915"/>
              <a:gd name="connsiteX1" fmla="*/ 367726 w 1646763"/>
              <a:gd name="connsiteY1" fmla="*/ 0 h 1715915"/>
              <a:gd name="connsiteX2" fmla="*/ 1279037 w 1646763"/>
              <a:gd name="connsiteY2" fmla="*/ 0 h 1715915"/>
              <a:gd name="connsiteX3" fmla="*/ 1646763 w 1646763"/>
              <a:gd name="connsiteY3" fmla="*/ 367726 h 1715915"/>
              <a:gd name="connsiteX4" fmla="*/ 1646763 w 1646763"/>
              <a:gd name="connsiteY4" fmla="*/ 1193147 h 1715915"/>
              <a:gd name="connsiteX5" fmla="*/ 1235494 w 1646763"/>
              <a:gd name="connsiteY5" fmla="*/ 1676987 h 1715915"/>
              <a:gd name="connsiteX6" fmla="*/ 658011 w 1646763"/>
              <a:gd name="connsiteY6" fmla="*/ 1488302 h 1715915"/>
              <a:gd name="connsiteX7" fmla="*/ 0 w 1646763"/>
              <a:gd name="connsiteY7" fmla="*/ 1193147 h 1715915"/>
              <a:gd name="connsiteX8" fmla="*/ 0 w 1646763"/>
              <a:gd name="connsiteY8" fmla="*/ 367726 h 1715915"/>
              <a:gd name="connsiteX0" fmla="*/ 0 w 1646763"/>
              <a:gd name="connsiteY0" fmla="*/ 367726 h 1715915"/>
              <a:gd name="connsiteX1" fmla="*/ 367726 w 1646763"/>
              <a:gd name="connsiteY1" fmla="*/ 0 h 1715915"/>
              <a:gd name="connsiteX2" fmla="*/ 1279037 w 1646763"/>
              <a:gd name="connsiteY2" fmla="*/ 0 h 1715915"/>
              <a:gd name="connsiteX3" fmla="*/ 1646763 w 1646763"/>
              <a:gd name="connsiteY3" fmla="*/ 367726 h 1715915"/>
              <a:gd name="connsiteX4" fmla="*/ 1646763 w 1646763"/>
              <a:gd name="connsiteY4" fmla="*/ 1193147 h 1715915"/>
              <a:gd name="connsiteX5" fmla="*/ 1235494 w 1646763"/>
              <a:gd name="connsiteY5" fmla="*/ 1676987 h 1715915"/>
              <a:gd name="connsiteX6" fmla="*/ 658011 w 1646763"/>
              <a:gd name="connsiteY6" fmla="*/ 1488302 h 1715915"/>
              <a:gd name="connsiteX7" fmla="*/ 0 w 1646763"/>
              <a:gd name="connsiteY7" fmla="*/ 1193147 h 1715915"/>
              <a:gd name="connsiteX8" fmla="*/ 0 w 1646763"/>
              <a:gd name="connsiteY8" fmla="*/ 367726 h 1715915"/>
              <a:gd name="connsiteX0" fmla="*/ 0 w 1646763"/>
              <a:gd name="connsiteY0" fmla="*/ 367726 h 1799517"/>
              <a:gd name="connsiteX1" fmla="*/ 367726 w 1646763"/>
              <a:gd name="connsiteY1" fmla="*/ 0 h 1799517"/>
              <a:gd name="connsiteX2" fmla="*/ 1279037 w 1646763"/>
              <a:gd name="connsiteY2" fmla="*/ 0 h 1799517"/>
              <a:gd name="connsiteX3" fmla="*/ 1646763 w 1646763"/>
              <a:gd name="connsiteY3" fmla="*/ 367726 h 1799517"/>
              <a:gd name="connsiteX4" fmla="*/ 1646763 w 1646763"/>
              <a:gd name="connsiteY4" fmla="*/ 1193147 h 1799517"/>
              <a:gd name="connsiteX5" fmla="*/ 1235494 w 1646763"/>
              <a:gd name="connsiteY5" fmla="*/ 1676987 h 1799517"/>
              <a:gd name="connsiteX6" fmla="*/ 658011 w 1646763"/>
              <a:gd name="connsiteY6" fmla="*/ 1488302 h 1799517"/>
              <a:gd name="connsiteX7" fmla="*/ 0 w 1646763"/>
              <a:gd name="connsiteY7" fmla="*/ 1193147 h 1799517"/>
              <a:gd name="connsiteX8" fmla="*/ 0 w 1646763"/>
              <a:gd name="connsiteY8" fmla="*/ 367726 h 1799517"/>
              <a:gd name="connsiteX0" fmla="*/ 0 w 1646763"/>
              <a:gd name="connsiteY0" fmla="*/ 367726 h 1831307"/>
              <a:gd name="connsiteX1" fmla="*/ 367726 w 1646763"/>
              <a:gd name="connsiteY1" fmla="*/ 0 h 1831307"/>
              <a:gd name="connsiteX2" fmla="*/ 1279037 w 1646763"/>
              <a:gd name="connsiteY2" fmla="*/ 0 h 1831307"/>
              <a:gd name="connsiteX3" fmla="*/ 1646763 w 1646763"/>
              <a:gd name="connsiteY3" fmla="*/ 367726 h 1831307"/>
              <a:gd name="connsiteX4" fmla="*/ 1646763 w 1646763"/>
              <a:gd name="connsiteY4" fmla="*/ 1193147 h 1831307"/>
              <a:gd name="connsiteX5" fmla="*/ 1235494 w 1646763"/>
              <a:gd name="connsiteY5" fmla="*/ 1676987 h 1831307"/>
              <a:gd name="connsiteX6" fmla="*/ 658011 w 1646763"/>
              <a:gd name="connsiteY6" fmla="*/ 1488302 h 1831307"/>
              <a:gd name="connsiteX7" fmla="*/ 0 w 1646763"/>
              <a:gd name="connsiteY7" fmla="*/ 1193147 h 1831307"/>
              <a:gd name="connsiteX8" fmla="*/ 0 w 1646763"/>
              <a:gd name="connsiteY8" fmla="*/ 367726 h 1831307"/>
              <a:gd name="connsiteX0" fmla="*/ 0 w 1646763"/>
              <a:gd name="connsiteY0" fmla="*/ 367726 h 1831307"/>
              <a:gd name="connsiteX1" fmla="*/ 367726 w 1646763"/>
              <a:gd name="connsiteY1" fmla="*/ 0 h 1831307"/>
              <a:gd name="connsiteX2" fmla="*/ 1279037 w 1646763"/>
              <a:gd name="connsiteY2" fmla="*/ 0 h 1831307"/>
              <a:gd name="connsiteX3" fmla="*/ 1646763 w 1646763"/>
              <a:gd name="connsiteY3" fmla="*/ 367726 h 1831307"/>
              <a:gd name="connsiteX4" fmla="*/ 1646763 w 1646763"/>
              <a:gd name="connsiteY4" fmla="*/ 1193147 h 1831307"/>
              <a:gd name="connsiteX5" fmla="*/ 1235494 w 1646763"/>
              <a:gd name="connsiteY5" fmla="*/ 1676987 h 1831307"/>
              <a:gd name="connsiteX6" fmla="*/ 658011 w 1646763"/>
              <a:gd name="connsiteY6" fmla="*/ 1488302 h 1831307"/>
              <a:gd name="connsiteX7" fmla="*/ 0 w 1646763"/>
              <a:gd name="connsiteY7" fmla="*/ 1193147 h 1831307"/>
              <a:gd name="connsiteX8" fmla="*/ 0 w 1646763"/>
              <a:gd name="connsiteY8" fmla="*/ 367726 h 1831307"/>
              <a:gd name="connsiteX0" fmla="*/ 0 w 1646763"/>
              <a:gd name="connsiteY0" fmla="*/ 367726 h 1872111"/>
              <a:gd name="connsiteX1" fmla="*/ 367726 w 1646763"/>
              <a:gd name="connsiteY1" fmla="*/ 0 h 1872111"/>
              <a:gd name="connsiteX2" fmla="*/ 1279037 w 1646763"/>
              <a:gd name="connsiteY2" fmla="*/ 0 h 1872111"/>
              <a:gd name="connsiteX3" fmla="*/ 1646763 w 1646763"/>
              <a:gd name="connsiteY3" fmla="*/ 367726 h 1872111"/>
              <a:gd name="connsiteX4" fmla="*/ 1646763 w 1646763"/>
              <a:gd name="connsiteY4" fmla="*/ 1193147 h 1872111"/>
              <a:gd name="connsiteX5" fmla="*/ 1235494 w 1646763"/>
              <a:gd name="connsiteY5" fmla="*/ 1735044 h 1872111"/>
              <a:gd name="connsiteX6" fmla="*/ 658011 w 1646763"/>
              <a:gd name="connsiteY6" fmla="*/ 1488302 h 1872111"/>
              <a:gd name="connsiteX7" fmla="*/ 0 w 1646763"/>
              <a:gd name="connsiteY7" fmla="*/ 1193147 h 1872111"/>
              <a:gd name="connsiteX8" fmla="*/ 0 w 1646763"/>
              <a:gd name="connsiteY8" fmla="*/ 367726 h 1872111"/>
              <a:gd name="connsiteX0" fmla="*/ 0 w 1646763"/>
              <a:gd name="connsiteY0" fmla="*/ 367726 h 1872111"/>
              <a:gd name="connsiteX1" fmla="*/ 367726 w 1646763"/>
              <a:gd name="connsiteY1" fmla="*/ 0 h 1872111"/>
              <a:gd name="connsiteX2" fmla="*/ 1279037 w 1646763"/>
              <a:gd name="connsiteY2" fmla="*/ 0 h 1872111"/>
              <a:gd name="connsiteX3" fmla="*/ 1646763 w 1646763"/>
              <a:gd name="connsiteY3" fmla="*/ 367726 h 1872111"/>
              <a:gd name="connsiteX4" fmla="*/ 1646763 w 1646763"/>
              <a:gd name="connsiteY4" fmla="*/ 1193147 h 1872111"/>
              <a:gd name="connsiteX5" fmla="*/ 1235494 w 1646763"/>
              <a:gd name="connsiteY5" fmla="*/ 1735044 h 1872111"/>
              <a:gd name="connsiteX6" fmla="*/ 658011 w 1646763"/>
              <a:gd name="connsiteY6" fmla="*/ 1488302 h 1872111"/>
              <a:gd name="connsiteX7" fmla="*/ 0 w 1646763"/>
              <a:gd name="connsiteY7" fmla="*/ 1193147 h 1872111"/>
              <a:gd name="connsiteX8" fmla="*/ 0 w 1646763"/>
              <a:gd name="connsiteY8" fmla="*/ 367726 h 1872111"/>
              <a:gd name="connsiteX0" fmla="*/ 0 w 1646763"/>
              <a:gd name="connsiteY0" fmla="*/ 367726 h 1820577"/>
              <a:gd name="connsiteX1" fmla="*/ 367726 w 1646763"/>
              <a:gd name="connsiteY1" fmla="*/ 0 h 1820577"/>
              <a:gd name="connsiteX2" fmla="*/ 1279037 w 1646763"/>
              <a:gd name="connsiteY2" fmla="*/ 0 h 1820577"/>
              <a:gd name="connsiteX3" fmla="*/ 1646763 w 1646763"/>
              <a:gd name="connsiteY3" fmla="*/ 367726 h 1820577"/>
              <a:gd name="connsiteX4" fmla="*/ 1646763 w 1646763"/>
              <a:gd name="connsiteY4" fmla="*/ 1193147 h 1820577"/>
              <a:gd name="connsiteX5" fmla="*/ 1235494 w 1646763"/>
              <a:gd name="connsiteY5" fmla="*/ 1735044 h 1820577"/>
              <a:gd name="connsiteX6" fmla="*/ 658011 w 1646763"/>
              <a:gd name="connsiteY6" fmla="*/ 1488302 h 1820577"/>
              <a:gd name="connsiteX7" fmla="*/ 0 w 1646763"/>
              <a:gd name="connsiteY7" fmla="*/ 1193147 h 1820577"/>
              <a:gd name="connsiteX8" fmla="*/ 0 w 1646763"/>
              <a:gd name="connsiteY8" fmla="*/ 367726 h 182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6763" h="1820577">
                <a:moveTo>
                  <a:pt x="0" y="367726"/>
                </a:moveTo>
                <a:cubicBezTo>
                  <a:pt x="0" y="164637"/>
                  <a:pt x="164637" y="0"/>
                  <a:pt x="367726" y="0"/>
                </a:cubicBezTo>
                <a:lnTo>
                  <a:pt x="1279037" y="0"/>
                </a:lnTo>
                <a:cubicBezTo>
                  <a:pt x="1482126" y="0"/>
                  <a:pt x="1646763" y="164637"/>
                  <a:pt x="1646763" y="367726"/>
                </a:cubicBezTo>
                <a:lnTo>
                  <a:pt x="1646763" y="1193147"/>
                </a:lnTo>
                <a:cubicBezTo>
                  <a:pt x="1603220" y="1947779"/>
                  <a:pt x="1467612" y="1865672"/>
                  <a:pt x="1235494" y="1735044"/>
                </a:cubicBezTo>
                <a:cubicBezTo>
                  <a:pt x="946237" y="1604416"/>
                  <a:pt x="932752" y="1589902"/>
                  <a:pt x="658011" y="1488302"/>
                </a:cubicBezTo>
                <a:cubicBezTo>
                  <a:pt x="454922" y="1488302"/>
                  <a:pt x="0" y="1396236"/>
                  <a:pt x="0" y="1193147"/>
                </a:cubicBezTo>
                <a:lnTo>
                  <a:pt x="0" y="36772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Carnitina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acilcarnitina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translocase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A0BF99F1-A58C-4B4A-9F91-99F2119BB177}"/>
              </a:ext>
            </a:extLst>
          </p:cNvPr>
          <p:cNvCxnSpPr>
            <a:cxnSpLocks/>
          </p:cNvCxnSpPr>
          <p:nvPr/>
        </p:nvCxnSpPr>
        <p:spPr>
          <a:xfrm flipV="1">
            <a:off x="10802437" y="2695371"/>
            <a:ext cx="6100" cy="157333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5FD8D563-EFC4-4071-B8AE-9ACB5C1D1D84}"/>
              </a:ext>
            </a:extLst>
          </p:cNvPr>
          <p:cNvSpPr/>
          <p:nvPr/>
        </p:nvSpPr>
        <p:spPr>
          <a:xfrm>
            <a:off x="10130390" y="1867310"/>
            <a:ext cx="1205663" cy="693098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Beta-oxidação</a:t>
            </a:r>
          </a:p>
        </p:txBody>
      </p:sp>
    </p:spTree>
    <p:extLst>
      <p:ext uri="{BB962C8B-B14F-4D97-AF65-F5344CB8AC3E}">
        <p14:creationId xmlns:p14="http://schemas.microsoft.com/office/powerpoint/2010/main" val="630894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28143D4-037B-4531-BFBB-942465FCAEB2}"/>
              </a:ext>
            </a:extLst>
          </p:cNvPr>
          <p:cNvCxnSpPr>
            <a:cxnSpLocks/>
          </p:cNvCxnSpPr>
          <p:nvPr/>
        </p:nvCxnSpPr>
        <p:spPr>
          <a:xfrm flipH="1">
            <a:off x="2956369" y="2735085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0B6E2625-4C35-400E-8A84-198A3171B39A}"/>
              </a:ext>
            </a:extLst>
          </p:cNvPr>
          <p:cNvSpPr txBox="1"/>
          <p:nvPr/>
        </p:nvSpPr>
        <p:spPr>
          <a:xfrm flipH="1">
            <a:off x="2761225" y="2892019"/>
            <a:ext cx="481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6B6DD40-8AEA-41F5-B733-0D065972FA35}"/>
              </a:ext>
            </a:extLst>
          </p:cNvPr>
          <p:cNvSpPr txBox="1"/>
          <p:nvPr/>
        </p:nvSpPr>
        <p:spPr>
          <a:xfrm flipH="1">
            <a:off x="3290796" y="2892114"/>
            <a:ext cx="62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S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7F2F169-E8FE-435B-AB55-67DECA5BD7BB}"/>
              </a:ext>
            </a:extLst>
          </p:cNvPr>
          <p:cNvSpPr txBox="1"/>
          <p:nvPr/>
        </p:nvSpPr>
        <p:spPr>
          <a:xfrm flipH="1">
            <a:off x="2727848" y="2294672"/>
            <a:ext cx="53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2AC3AD2-8128-48B4-90DD-3231CBB93DC4}"/>
              </a:ext>
            </a:extLst>
          </p:cNvPr>
          <p:cNvCxnSpPr>
            <a:cxnSpLocks/>
          </p:cNvCxnSpPr>
          <p:nvPr/>
        </p:nvCxnSpPr>
        <p:spPr>
          <a:xfrm flipH="1">
            <a:off x="3039264" y="2735085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52E98C93-62EC-4209-9CF2-88FCF272225B}"/>
              </a:ext>
            </a:extLst>
          </p:cNvPr>
          <p:cNvCxnSpPr>
            <a:cxnSpLocks/>
          </p:cNvCxnSpPr>
          <p:nvPr/>
        </p:nvCxnSpPr>
        <p:spPr>
          <a:xfrm flipH="1">
            <a:off x="2606840" y="3096352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9377B268-CC66-48B1-9C11-47688278091D}"/>
              </a:ext>
            </a:extLst>
          </p:cNvPr>
          <p:cNvSpPr/>
          <p:nvPr/>
        </p:nvSpPr>
        <p:spPr>
          <a:xfrm flipH="1">
            <a:off x="1945536" y="2828087"/>
            <a:ext cx="720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4A4B394-7B0D-4A9E-BC63-1FDE8718FA55}"/>
              </a:ext>
            </a:extLst>
          </p:cNvPr>
          <p:cNvSpPr/>
          <p:nvPr/>
        </p:nvSpPr>
        <p:spPr>
          <a:xfrm flipH="1">
            <a:off x="1095649" y="2856524"/>
            <a:ext cx="720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lang="pt-BR" sz="2400" baseline="-25000" dirty="0">
                <a:solidFill>
                  <a:prstClr val="white"/>
                </a:solidFill>
                <a:latin typeface="Bell MT" panose="02020503060305020303" pitchFamily="18" charset="0"/>
              </a:rPr>
              <a:t>2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F67592B-17C8-43F2-9F6A-02FD9901BC5F}"/>
              </a:ext>
            </a:extLst>
          </p:cNvPr>
          <p:cNvCxnSpPr>
            <a:cxnSpLocks/>
          </p:cNvCxnSpPr>
          <p:nvPr/>
        </p:nvCxnSpPr>
        <p:spPr>
          <a:xfrm flipH="1" flipV="1">
            <a:off x="1770001" y="3096789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11237E79-51A2-4A9E-B922-B2966E8CA709}"/>
              </a:ext>
            </a:extLst>
          </p:cNvPr>
          <p:cNvCxnSpPr>
            <a:cxnSpLocks/>
          </p:cNvCxnSpPr>
          <p:nvPr/>
        </p:nvCxnSpPr>
        <p:spPr>
          <a:xfrm flipH="1" flipV="1">
            <a:off x="878295" y="3096352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4312053-8869-42BA-AAB3-DCC7E69614C0}"/>
              </a:ext>
            </a:extLst>
          </p:cNvPr>
          <p:cNvSpPr txBox="1"/>
          <p:nvPr/>
        </p:nvSpPr>
        <p:spPr>
          <a:xfrm flipH="1">
            <a:off x="475550" y="2854478"/>
            <a:ext cx="481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R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1A9336C-9867-4F2C-B789-98CDFCBF70B7}"/>
              </a:ext>
            </a:extLst>
          </p:cNvPr>
          <p:cNvCxnSpPr>
            <a:cxnSpLocks/>
          </p:cNvCxnSpPr>
          <p:nvPr/>
        </p:nvCxnSpPr>
        <p:spPr>
          <a:xfrm flipH="1">
            <a:off x="3770790" y="3133988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3F62B1F-C1B0-4350-885A-CE71C4A4F218}"/>
              </a:ext>
            </a:extLst>
          </p:cNvPr>
          <p:cNvSpPr txBox="1"/>
          <p:nvPr/>
        </p:nvSpPr>
        <p:spPr>
          <a:xfrm flipH="1">
            <a:off x="3902809" y="2891972"/>
            <a:ext cx="93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CoA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083B98EF-4CD1-43B5-8FF7-1FDFEC463897}"/>
              </a:ext>
            </a:extLst>
          </p:cNvPr>
          <p:cNvSpPr/>
          <p:nvPr/>
        </p:nvSpPr>
        <p:spPr>
          <a:xfrm>
            <a:off x="3172216" y="3085310"/>
            <a:ext cx="271463" cy="64075"/>
          </a:xfrm>
          <a:custGeom>
            <a:avLst/>
            <a:gdLst>
              <a:gd name="connsiteX0" fmla="*/ 0 w 385763"/>
              <a:gd name="connsiteY0" fmla="*/ 100092 h 142739"/>
              <a:gd name="connsiteX1" fmla="*/ 95250 w 385763"/>
              <a:gd name="connsiteY1" fmla="*/ 79 h 142739"/>
              <a:gd name="connsiteX2" fmla="*/ 195263 w 385763"/>
              <a:gd name="connsiteY2" fmla="*/ 114379 h 142739"/>
              <a:gd name="connsiteX3" fmla="*/ 285750 w 385763"/>
              <a:gd name="connsiteY3" fmla="*/ 138192 h 142739"/>
              <a:gd name="connsiteX4" fmla="*/ 385763 w 385763"/>
              <a:gd name="connsiteY4" fmla="*/ 42942 h 142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763" h="142739">
                <a:moveTo>
                  <a:pt x="0" y="100092"/>
                </a:moveTo>
                <a:cubicBezTo>
                  <a:pt x="31353" y="48895"/>
                  <a:pt x="62706" y="-2302"/>
                  <a:pt x="95250" y="79"/>
                </a:cubicBezTo>
                <a:cubicBezTo>
                  <a:pt x="127794" y="2460"/>
                  <a:pt x="163513" y="91360"/>
                  <a:pt x="195263" y="114379"/>
                </a:cubicBezTo>
                <a:cubicBezTo>
                  <a:pt x="227013" y="137398"/>
                  <a:pt x="254000" y="150098"/>
                  <a:pt x="285750" y="138192"/>
                </a:cubicBezTo>
                <a:cubicBezTo>
                  <a:pt x="317500" y="126286"/>
                  <a:pt x="351631" y="84614"/>
                  <a:pt x="385763" y="42942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DB9EC0BE-3D85-40C0-A2E6-A34D3E0A5D6E}"/>
              </a:ext>
            </a:extLst>
          </p:cNvPr>
          <p:cNvCxnSpPr>
            <a:cxnSpLocks/>
          </p:cNvCxnSpPr>
          <p:nvPr/>
        </p:nvCxnSpPr>
        <p:spPr>
          <a:xfrm>
            <a:off x="4914790" y="3147612"/>
            <a:ext cx="2385546" cy="2938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CB6C9E08-DBA4-475F-B2F2-D979B23A1FCA}"/>
              </a:ext>
            </a:extLst>
          </p:cNvPr>
          <p:cNvCxnSpPr>
            <a:cxnSpLocks/>
          </p:cNvCxnSpPr>
          <p:nvPr/>
        </p:nvCxnSpPr>
        <p:spPr>
          <a:xfrm flipH="1">
            <a:off x="9826667" y="281794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4AD80A-EC93-41C1-9DB1-57C9C222A9CF}"/>
              </a:ext>
            </a:extLst>
          </p:cNvPr>
          <p:cNvSpPr txBox="1"/>
          <p:nvPr/>
        </p:nvSpPr>
        <p:spPr>
          <a:xfrm flipH="1">
            <a:off x="9631523" y="2974882"/>
            <a:ext cx="481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7680034-2592-4DF3-9626-B49969191CC7}"/>
              </a:ext>
            </a:extLst>
          </p:cNvPr>
          <p:cNvSpPr txBox="1"/>
          <p:nvPr/>
        </p:nvSpPr>
        <p:spPr>
          <a:xfrm flipH="1">
            <a:off x="10161094" y="2974977"/>
            <a:ext cx="62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S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03E40C8-E386-4410-A996-895DC8100FA4}"/>
              </a:ext>
            </a:extLst>
          </p:cNvPr>
          <p:cNvSpPr txBox="1"/>
          <p:nvPr/>
        </p:nvSpPr>
        <p:spPr>
          <a:xfrm flipH="1">
            <a:off x="9598146" y="2377535"/>
            <a:ext cx="53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50574FA2-4F66-4E72-B964-41E205D6DEFD}"/>
              </a:ext>
            </a:extLst>
          </p:cNvPr>
          <p:cNvCxnSpPr>
            <a:cxnSpLocks/>
          </p:cNvCxnSpPr>
          <p:nvPr/>
        </p:nvCxnSpPr>
        <p:spPr>
          <a:xfrm flipH="1">
            <a:off x="9909562" y="281794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D745944B-4BA0-4D4F-A115-EE80A2A3A948}"/>
              </a:ext>
            </a:extLst>
          </p:cNvPr>
          <p:cNvCxnSpPr>
            <a:cxnSpLocks/>
          </p:cNvCxnSpPr>
          <p:nvPr/>
        </p:nvCxnSpPr>
        <p:spPr>
          <a:xfrm flipH="1">
            <a:off x="9477138" y="3179215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ângulo 24">
            <a:extLst>
              <a:ext uri="{FF2B5EF4-FFF2-40B4-BE49-F238E27FC236}">
                <a16:creationId xmlns:a16="http://schemas.microsoft.com/office/drawing/2014/main" id="{716E8930-C261-442B-B5E4-7751D198F630}"/>
              </a:ext>
            </a:extLst>
          </p:cNvPr>
          <p:cNvSpPr/>
          <p:nvPr/>
        </p:nvSpPr>
        <p:spPr>
          <a:xfrm flipH="1">
            <a:off x="8860783" y="2932636"/>
            <a:ext cx="6174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4B3BA58-F14D-4578-B67A-CE7E14E664DF}"/>
              </a:ext>
            </a:extLst>
          </p:cNvPr>
          <p:cNvSpPr/>
          <p:nvPr/>
        </p:nvSpPr>
        <p:spPr>
          <a:xfrm flipH="1">
            <a:off x="7965606" y="2951085"/>
            <a:ext cx="6174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3C5202CE-ADBC-4341-9DF8-1EA4286AFFE2}"/>
              </a:ext>
            </a:extLst>
          </p:cNvPr>
          <p:cNvCxnSpPr>
            <a:cxnSpLocks/>
          </p:cNvCxnSpPr>
          <p:nvPr/>
        </p:nvCxnSpPr>
        <p:spPr>
          <a:xfrm flipH="1" flipV="1">
            <a:off x="8605329" y="3224240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D83BB991-3A32-40C7-A0B2-B366AAC0F551}"/>
              </a:ext>
            </a:extLst>
          </p:cNvPr>
          <p:cNvCxnSpPr>
            <a:cxnSpLocks/>
          </p:cNvCxnSpPr>
          <p:nvPr/>
        </p:nvCxnSpPr>
        <p:spPr>
          <a:xfrm flipH="1" flipV="1">
            <a:off x="7748593" y="3179215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A0D0A5B-EFBE-41B4-8D54-04D018F7EF66}"/>
              </a:ext>
            </a:extLst>
          </p:cNvPr>
          <p:cNvSpPr txBox="1"/>
          <p:nvPr/>
        </p:nvSpPr>
        <p:spPr>
          <a:xfrm flipH="1">
            <a:off x="7345848" y="2937341"/>
            <a:ext cx="481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R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39D68744-F67D-4A6C-8319-48B3E9DED0DE}"/>
              </a:ext>
            </a:extLst>
          </p:cNvPr>
          <p:cNvCxnSpPr>
            <a:cxnSpLocks/>
          </p:cNvCxnSpPr>
          <p:nvPr/>
        </p:nvCxnSpPr>
        <p:spPr>
          <a:xfrm flipH="1">
            <a:off x="10641088" y="3216851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2109DE8-06E7-4FB2-B2A0-56F586D08635}"/>
              </a:ext>
            </a:extLst>
          </p:cNvPr>
          <p:cNvSpPr txBox="1"/>
          <p:nvPr/>
        </p:nvSpPr>
        <p:spPr>
          <a:xfrm flipH="1">
            <a:off x="10773107" y="2974835"/>
            <a:ext cx="93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CoA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6ACA712E-CF48-4035-9607-EFB96A1BED6C}"/>
              </a:ext>
            </a:extLst>
          </p:cNvPr>
          <p:cNvSpPr/>
          <p:nvPr/>
        </p:nvSpPr>
        <p:spPr>
          <a:xfrm>
            <a:off x="10042514" y="3168173"/>
            <a:ext cx="271463" cy="64075"/>
          </a:xfrm>
          <a:custGeom>
            <a:avLst/>
            <a:gdLst>
              <a:gd name="connsiteX0" fmla="*/ 0 w 385763"/>
              <a:gd name="connsiteY0" fmla="*/ 100092 h 142739"/>
              <a:gd name="connsiteX1" fmla="*/ 95250 w 385763"/>
              <a:gd name="connsiteY1" fmla="*/ 79 h 142739"/>
              <a:gd name="connsiteX2" fmla="*/ 195263 w 385763"/>
              <a:gd name="connsiteY2" fmla="*/ 114379 h 142739"/>
              <a:gd name="connsiteX3" fmla="*/ 285750 w 385763"/>
              <a:gd name="connsiteY3" fmla="*/ 138192 h 142739"/>
              <a:gd name="connsiteX4" fmla="*/ 385763 w 385763"/>
              <a:gd name="connsiteY4" fmla="*/ 42942 h 142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763" h="142739">
                <a:moveTo>
                  <a:pt x="0" y="100092"/>
                </a:moveTo>
                <a:cubicBezTo>
                  <a:pt x="31353" y="48895"/>
                  <a:pt x="62706" y="-2302"/>
                  <a:pt x="95250" y="79"/>
                </a:cubicBezTo>
                <a:cubicBezTo>
                  <a:pt x="127794" y="2460"/>
                  <a:pt x="163513" y="91360"/>
                  <a:pt x="195263" y="114379"/>
                </a:cubicBezTo>
                <a:cubicBezTo>
                  <a:pt x="227013" y="137398"/>
                  <a:pt x="254000" y="150098"/>
                  <a:pt x="285750" y="138192"/>
                </a:cubicBezTo>
                <a:cubicBezTo>
                  <a:pt x="317500" y="126286"/>
                  <a:pt x="351631" y="84614"/>
                  <a:pt x="385763" y="42942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Arco 32">
            <a:extLst>
              <a:ext uri="{FF2B5EF4-FFF2-40B4-BE49-F238E27FC236}">
                <a16:creationId xmlns:a16="http://schemas.microsoft.com/office/drawing/2014/main" id="{22326AEC-05AB-4ED9-BF7D-51640CB34ACE}"/>
              </a:ext>
            </a:extLst>
          </p:cNvPr>
          <p:cNvSpPr/>
          <p:nvPr/>
        </p:nvSpPr>
        <p:spPr>
          <a:xfrm rot="13709709">
            <a:off x="5327147" y="1858906"/>
            <a:ext cx="1302138" cy="1282574"/>
          </a:xfrm>
          <a:prstGeom prst="arc">
            <a:avLst>
              <a:gd name="adj1" fmla="val 12663219"/>
              <a:gd name="adj2" fmla="val 18535179"/>
            </a:avLst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Arco 33">
            <a:extLst>
              <a:ext uri="{FF2B5EF4-FFF2-40B4-BE49-F238E27FC236}">
                <a16:creationId xmlns:a16="http://schemas.microsoft.com/office/drawing/2014/main" id="{1B389131-188F-4FCC-8DC7-84A70CBAF3CA}"/>
              </a:ext>
            </a:extLst>
          </p:cNvPr>
          <p:cNvSpPr/>
          <p:nvPr/>
        </p:nvSpPr>
        <p:spPr>
          <a:xfrm rot="10121887">
            <a:off x="5250508" y="2049006"/>
            <a:ext cx="1380562" cy="1103798"/>
          </a:xfrm>
          <a:prstGeom prst="arc">
            <a:avLst>
              <a:gd name="adj1" fmla="val 10885513"/>
              <a:gd name="adj2" fmla="val 17972890"/>
            </a:avLst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453CBC68-D697-41D8-A59D-F2C68907255C}"/>
              </a:ext>
            </a:extLst>
          </p:cNvPr>
          <p:cNvSpPr txBox="1"/>
          <p:nvPr/>
        </p:nvSpPr>
        <p:spPr>
          <a:xfrm>
            <a:off x="6214425" y="2069306"/>
            <a:ext cx="1085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>
                <a:solidFill>
                  <a:prstClr val="white"/>
                </a:solidFill>
                <a:latin typeface="Bell MT" panose="02020503060305020303" pitchFamily="18" charset="0"/>
              </a:rPr>
              <a:t>F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ADH</a:t>
            </a:r>
            <a:r>
              <a:rPr kumimoji="0" lang="pt-BR" sz="20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95F855C-F4AF-4028-91C8-6CF0605C58F3}"/>
              </a:ext>
            </a:extLst>
          </p:cNvPr>
          <p:cNvSpPr txBox="1"/>
          <p:nvPr/>
        </p:nvSpPr>
        <p:spPr>
          <a:xfrm>
            <a:off x="4893594" y="2108495"/>
            <a:ext cx="952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>
                <a:solidFill>
                  <a:prstClr val="white"/>
                </a:solidFill>
                <a:latin typeface="Bell MT" panose="02020503060305020303" pitchFamily="18" charset="0"/>
              </a:rPr>
              <a:t>F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AD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8" name="Espaço Reservado para Conteúdo 2">
            <a:extLst>
              <a:ext uri="{FF2B5EF4-FFF2-40B4-BE49-F238E27FC236}">
                <a16:creationId xmlns:a16="http://schemas.microsoft.com/office/drawing/2014/main" id="{09745505-A99C-44D9-921B-B253B5A2F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1496" y="3618725"/>
            <a:ext cx="2288217" cy="5302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 err="1">
                <a:solidFill>
                  <a:schemeClr val="accent4"/>
                </a:solidFill>
                <a:latin typeface="Bell MT" panose="02020503060305020303" pitchFamily="18" charset="0"/>
              </a:rPr>
              <a:t>Acil-CoA</a:t>
            </a:r>
            <a:endParaRPr lang="pt-BR" b="1" dirty="0">
              <a:solidFill>
                <a:schemeClr val="accent4"/>
              </a:solidFill>
              <a:latin typeface="Bell MT" panose="02020503060305020303" pitchFamily="18" charset="0"/>
            </a:endParaRPr>
          </a:p>
        </p:txBody>
      </p:sp>
      <p:sp>
        <p:nvSpPr>
          <p:cNvPr id="39" name="Espaço Reservado para Conteúdo 2">
            <a:extLst>
              <a:ext uri="{FF2B5EF4-FFF2-40B4-BE49-F238E27FC236}">
                <a16:creationId xmlns:a16="http://schemas.microsoft.com/office/drawing/2014/main" id="{3E8F9F5D-ABFB-4748-B995-C870F3D7A883}"/>
              </a:ext>
            </a:extLst>
          </p:cNvPr>
          <p:cNvSpPr txBox="1">
            <a:spLocks/>
          </p:cNvSpPr>
          <p:nvPr/>
        </p:nvSpPr>
        <p:spPr>
          <a:xfrm>
            <a:off x="7527279" y="3654624"/>
            <a:ext cx="4010068" cy="530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l-GR" b="1" dirty="0">
                <a:solidFill>
                  <a:schemeClr val="accent4"/>
                </a:solidFill>
                <a:latin typeface="Bell MT" panose="02020503060305020303" pitchFamily="18" charset="0"/>
              </a:rPr>
              <a:t>Δ</a:t>
            </a:r>
            <a:r>
              <a:rPr lang="pt-BR" b="1" baseline="30000" dirty="0">
                <a:solidFill>
                  <a:schemeClr val="accent4"/>
                </a:solidFill>
                <a:latin typeface="Bell MT" panose="02020503060305020303" pitchFamily="18" charset="0"/>
              </a:rPr>
              <a:t>2</a:t>
            </a:r>
            <a:r>
              <a:rPr lang="pt-BR" b="1" dirty="0">
                <a:solidFill>
                  <a:schemeClr val="accent4"/>
                </a:solidFill>
                <a:latin typeface="Bell MT" panose="02020503060305020303" pitchFamily="18" charset="0"/>
              </a:rPr>
              <a:t>-</a:t>
            </a:r>
            <a:r>
              <a:rPr lang="pt-BR" b="1" i="1" dirty="0">
                <a:solidFill>
                  <a:schemeClr val="accent4"/>
                </a:solidFill>
                <a:latin typeface="Bell MT" panose="02020503060305020303" pitchFamily="18" charset="0"/>
              </a:rPr>
              <a:t>trans </a:t>
            </a:r>
            <a:r>
              <a:rPr lang="pt-BR" b="1" dirty="0">
                <a:solidFill>
                  <a:schemeClr val="accent4"/>
                </a:solidFill>
                <a:latin typeface="Bell MT" panose="02020503060305020303" pitchFamily="18" charset="0"/>
              </a:rPr>
              <a:t>- </a:t>
            </a:r>
            <a:r>
              <a:rPr lang="pt-BR" b="1" dirty="0" err="1">
                <a:solidFill>
                  <a:schemeClr val="accent4"/>
                </a:solidFill>
                <a:latin typeface="Bell MT" panose="02020503060305020303" pitchFamily="18" charset="0"/>
              </a:rPr>
              <a:t>Enoil-CoA</a:t>
            </a:r>
            <a:endParaRPr lang="pt-BR" b="1" dirty="0">
              <a:solidFill>
                <a:schemeClr val="accent4"/>
              </a:solidFill>
              <a:latin typeface="Bell MT" panose="02020503060305020303" pitchFamily="18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04EB4CE-9536-46BC-88C9-A6B0CE8135F1}"/>
              </a:ext>
            </a:extLst>
          </p:cNvPr>
          <p:cNvSpPr/>
          <p:nvPr/>
        </p:nvSpPr>
        <p:spPr>
          <a:xfrm>
            <a:off x="5155602" y="3273976"/>
            <a:ext cx="17484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  <a:latin typeface="Bell MT" panose="02020503060305020303" pitchFamily="18" charset="0"/>
              </a:rPr>
              <a:t>Acil</a:t>
            </a: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-</a:t>
            </a:r>
            <a:r>
              <a:rPr lang="pt-BR" dirty="0" err="1">
                <a:solidFill>
                  <a:schemeClr val="bg1"/>
                </a:solidFill>
                <a:latin typeface="Bell MT" panose="02020503060305020303" pitchFamily="18" charset="0"/>
              </a:rPr>
              <a:t>CoA</a:t>
            </a: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-desidrogenase</a:t>
            </a: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6552DB98-7AE9-4701-A420-D8684F238F99}"/>
              </a:ext>
            </a:extLst>
          </p:cNvPr>
          <p:cNvCxnSpPr>
            <a:cxnSpLocks/>
          </p:cNvCxnSpPr>
          <p:nvPr/>
        </p:nvCxnSpPr>
        <p:spPr>
          <a:xfrm flipH="1" flipV="1">
            <a:off x="8605329" y="3108588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977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C5B1B0D-4E63-4743-8333-3D3DC71A1318}"/>
              </a:ext>
            </a:extLst>
          </p:cNvPr>
          <p:cNvCxnSpPr>
            <a:cxnSpLocks/>
          </p:cNvCxnSpPr>
          <p:nvPr/>
        </p:nvCxnSpPr>
        <p:spPr>
          <a:xfrm flipH="1">
            <a:off x="2958771" y="2091974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03E0F24B-0343-4CE9-87C6-7B6443CBC807}"/>
              </a:ext>
            </a:extLst>
          </p:cNvPr>
          <p:cNvSpPr txBox="1"/>
          <p:nvPr/>
        </p:nvSpPr>
        <p:spPr>
          <a:xfrm flipH="1">
            <a:off x="2763627" y="2248908"/>
            <a:ext cx="481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B6088B-5AF8-489F-9D31-E4D3CF20C38F}"/>
              </a:ext>
            </a:extLst>
          </p:cNvPr>
          <p:cNvSpPr txBox="1"/>
          <p:nvPr/>
        </p:nvSpPr>
        <p:spPr>
          <a:xfrm flipH="1">
            <a:off x="3293198" y="2249003"/>
            <a:ext cx="62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S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FB17B0A-24C3-409C-804C-E7798211D21B}"/>
              </a:ext>
            </a:extLst>
          </p:cNvPr>
          <p:cNvSpPr txBox="1"/>
          <p:nvPr/>
        </p:nvSpPr>
        <p:spPr>
          <a:xfrm flipH="1">
            <a:off x="2730250" y="1651561"/>
            <a:ext cx="53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B24264A-48F6-4AE4-986F-CE51949A69F7}"/>
              </a:ext>
            </a:extLst>
          </p:cNvPr>
          <p:cNvCxnSpPr>
            <a:cxnSpLocks/>
          </p:cNvCxnSpPr>
          <p:nvPr/>
        </p:nvCxnSpPr>
        <p:spPr>
          <a:xfrm flipH="1">
            <a:off x="3041666" y="2091974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E25FA06-A91A-43B2-AEFB-6CDD616EC638}"/>
              </a:ext>
            </a:extLst>
          </p:cNvPr>
          <p:cNvCxnSpPr>
            <a:cxnSpLocks/>
          </p:cNvCxnSpPr>
          <p:nvPr/>
        </p:nvCxnSpPr>
        <p:spPr>
          <a:xfrm flipH="1">
            <a:off x="2609242" y="2453241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19A870C2-A934-44D2-AC51-EBDB39FB70D4}"/>
              </a:ext>
            </a:extLst>
          </p:cNvPr>
          <p:cNvSpPr/>
          <p:nvPr/>
        </p:nvSpPr>
        <p:spPr>
          <a:xfrm flipH="1">
            <a:off x="1992887" y="2206662"/>
            <a:ext cx="6174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3EF21FF-58E2-45D7-B882-37AA4A18357F}"/>
              </a:ext>
            </a:extLst>
          </p:cNvPr>
          <p:cNvSpPr/>
          <p:nvPr/>
        </p:nvSpPr>
        <p:spPr>
          <a:xfrm flipH="1">
            <a:off x="1097710" y="2225111"/>
            <a:ext cx="6174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02A0F13-A2A3-4D32-990B-10D3463D5F5D}"/>
              </a:ext>
            </a:extLst>
          </p:cNvPr>
          <p:cNvCxnSpPr>
            <a:cxnSpLocks/>
          </p:cNvCxnSpPr>
          <p:nvPr/>
        </p:nvCxnSpPr>
        <p:spPr>
          <a:xfrm flipH="1" flipV="1">
            <a:off x="1734303" y="2390178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F34A70B2-B88E-4B7B-9C52-0BE86CFE62DA}"/>
              </a:ext>
            </a:extLst>
          </p:cNvPr>
          <p:cNvCxnSpPr>
            <a:cxnSpLocks/>
          </p:cNvCxnSpPr>
          <p:nvPr/>
        </p:nvCxnSpPr>
        <p:spPr>
          <a:xfrm flipH="1" flipV="1">
            <a:off x="880697" y="2453241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C55D081-90B8-4880-83EF-B736A7FD5271}"/>
              </a:ext>
            </a:extLst>
          </p:cNvPr>
          <p:cNvSpPr txBox="1"/>
          <p:nvPr/>
        </p:nvSpPr>
        <p:spPr>
          <a:xfrm flipH="1">
            <a:off x="477952" y="2211367"/>
            <a:ext cx="481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R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24FD7A9-671A-47F5-A497-1CEF2D718C71}"/>
              </a:ext>
            </a:extLst>
          </p:cNvPr>
          <p:cNvCxnSpPr>
            <a:cxnSpLocks/>
          </p:cNvCxnSpPr>
          <p:nvPr/>
        </p:nvCxnSpPr>
        <p:spPr>
          <a:xfrm flipH="1">
            <a:off x="3773192" y="2490877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D55D68-5D4E-4CCA-B19D-3D39FD3E0CF1}"/>
              </a:ext>
            </a:extLst>
          </p:cNvPr>
          <p:cNvSpPr txBox="1"/>
          <p:nvPr/>
        </p:nvSpPr>
        <p:spPr>
          <a:xfrm flipH="1">
            <a:off x="3905211" y="2248861"/>
            <a:ext cx="93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CoA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FB7A9C10-9547-41CA-BC87-2572E4AD330F}"/>
              </a:ext>
            </a:extLst>
          </p:cNvPr>
          <p:cNvSpPr/>
          <p:nvPr/>
        </p:nvSpPr>
        <p:spPr>
          <a:xfrm>
            <a:off x="3174618" y="2442199"/>
            <a:ext cx="271463" cy="64075"/>
          </a:xfrm>
          <a:custGeom>
            <a:avLst/>
            <a:gdLst>
              <a:gd name="connsiteX0" fmla="*/ 0 w 385763"/>
              <a:gd name="connsiteY0" fmla="*/ 100092 h 142739"/>
              <a:gd name="connsiteX1" fmla="*/ 95250 w 385763"/>
              <a:gd name="connsiteY1" fmla="*/ 79 h 142739"/>
              <a:gd name="connsiteX2" fmla="*/ 195263 w 385763"/>
              <a:gd name="connsiteY2" fmla="*/ 114379 h 142739"/>
              <a:gd name="connsiteX3" fmla="*/ 285750 w 385763"/>
              <a:gd name="connsiteY3" fmla="*/ 138192 h 142739"/>
              <a:gd name="connsiteX4" fmla="*/ 385763 w 385763"/>
              <a:gd name="connsiteY4" fmla="*/ 42942 h 142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763" h="142739">
                <a:moveTo>
                  <a:pt x="0" y="100092"/>
                </a:moveTo>
                <a:cubicBezTo>
                  <a:pt x="31353" y="48895"/>
                  <a:pt x="62706" y="-2302"/>
                  <a:pt x="95250" y="79"/>
                </a:cubicBezTo>
                <a:cubicBezTo>
                  <a:pt x="127794" y="2460"/>
                  <a:pt x="163513" y="91360"/>
                  <a:pt x="195263" y="114379"/>
                </a:cubicBezTo>
                <a:cubicBezTo>
                  <a:pt x="227013" y="137398"/>
                  <a:pt x="254000" y="150098"/>
                  <a:pt x="285750" y="138192"/>
                </a:cubicBezTo>
                <a:cubicBezTo>
                  <a:pt x="317500" y="126286"/>
                  <a:pt x="351631" y="84614"/>
                  <a:pt x="385763" y="42942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A6E2DB15-F176-4735-B402-170E6236D02B}"/>
              </a:ext>
            </a:extLst>
          </p:cNvPr>
          <p:cNvCxnSpPr>
            <a:cxnSpLocks/>
          </p:cNvCxnSpPr>
          <p:nvPr/>
        </p:nvCxnSpPr>
        <p:spPr>
          <a:xfrm>
            <a:off x="4974001" y="2506274"/>
            <a:ext cx="2385546" cy="2938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353E3A4-2F08-4AF8-B4E8-15A8C782D461}"/>
              </a:ext>
            </a:extLst>
          </p:cNvPr>
          <p:cNvSpPr txBox="1"/>
          <p:nvPr/>
        </p:nvSpPr>
        <p:spPr>
          <a:xfrm>
            <a:off x="4642924" y="1564007"/>
            <a:ext cx="1085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pt-BR" sz="20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r>
              <a:rPr lang="pt-BR" sz="2000" b="1" baseline="-25000" dirty="0">
                <a:solidFill>
                  <a:prstClr val="white"/>
                </a:solidFill>
                <a:latin typeface="Bell MT" panose="02020503060305020303" pitchFamily="18" charset="0"/>
              </a:rPr>
              <a:t>2</a:t>
            </a:r>
            <a:r>
              <a:rPr lang="pt-BR" sz="2000" b="1" dirty="0">
                <a:solidFill>
                  <a:prstClr val="white"/>
                </a:solidFill>
                <a:latin typeface="Bell MT" panose="02020503060305020303" pitchFamily="18" charset="0"/>
              </a:rPr>
              <a:t>O</a:t>
            </a:r>
            <a:endParaRPr kumimoji="0" lang="pt-BR" sz="2000" b="1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0" name="Arco 19">
            <a:extLst>
              <a:ext uri="{FF2B5EF4-FFF2-40B4-BE49-F238E27FC236}">
                <a16:creationId xmlns:a16="http://schemas.microsoft.com/office/drawing/2014/main" id="{A7F1AE97-C4A2-45CE-986C-E7514B035AFA}"/>
              </a:ext>
            </a:extLst>
          </p:cNvPr>
          <p:cNvSpPr/>
          <p:nvPr/>
        </p:nvSpPr>
        <p:spPr>
          <a:xfrm rot="13709709">
            <a:off x="5234644" y="1241105"/>
            <a:ext cx="1302138" cy="1282574"/>
          </a:xfrm>
          <a:prstGeom prst="arc">
            <a:avLst>
              <a:gd name="adj1" fmla="val 12663219"/>
              <a:gd name="adj2" fmla="val 18535179"/>
            </a:avLst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D2D94B2-CDBD-483C-A077-E13194492A6D}"/>
              </a:ext>
            </a:extLst>
          </p:cNvPr>
          <p:cNvCxnSpPr>
            <a:cxnSpLocks/>
          </p:cNvCxnSpPr>
          <p:nvPr/>
        </p:nvCxnSpPr>
        <p:spPr>
          <a:xfrm flipH="1">
            <a:off x="9938948" y="2176396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A944FB6-3E6D-48D5-A126-C3811E2253F2}"/>
              </a:ext>
            </a:extLst>
          </p:cNvPr>
          <p:cNvSpPr txBox="1"/>
          <p:nvPr/>
        </p:nvSpPr>
        <p:spPr>
          <a:xfrm flipH="1">
            <a:off x="9743804" y="2333330"/>
            <a:ext cx="481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F35C2F0-6ED6-486E-A2C9-83022BA119E4}"/>
              </a:ext>
            </a:extLst>
          </p:cNvPr>
          <p:cNvSpPr txBox="1"/>
          <p:nvPr/>
        </p:nvSpPr>
        <p:spPr>
          <a:xfrm flipH="1">
            <a:off x="10273375" y="2333425"/>
            <a:ext cx="62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S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15A33E4-DB9F-4122-A31B-CB4A9468A0D5}"/>
              </a:ext>
            </a:extLst>
          </p:cNvPr>
          <p:cNvSpPr txBox="1"/>
          <p:nvPr/>
        </p:nvSpPr>
        <p:spPr>
          <a:xfrm flipH="1">
            <a:off x="9710427" y="1735983"/>
            <a:ext cx="53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3731C2D7-BA38-4444-A8F1-B2AB1699095A}"/>
              </a:ext>
            </a:extLst>
          </p:cNvPr>
          <p:cNvCxnSpPr>
            <a:cxnSpLocks/>
          </p:cNvCxnSpPr>
          <p:nvPr/>
        </p:nvCxnSpPr>
        <p:spPr>
          <a:xfrm flipH="1">
            <a:off x="10021843" y="2176396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10C43E23-ACB6-4ED6-BBFB-403D001039F1}"/>
              </a:ext>
            </a:extLst>
          </p:cNvPr>
          <p:cNvCxnSpPr>
            <a:cxnSpLocks/>
          </p:cNvCxnSpPr>
          <p:nvPr/>
        </p:nvCxnSpPr>
        <p:spPr>
          <a:xfrm flipH="1">
            <a:off x="9589419" y="2537663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5E37D4EE-ED05-431B-8953-C434BD88FE13}"/>
              </a:ext>
            </a:extLst>
          </p:cNvPr>
          <p:cNvSpPr/>
          <p:nvPr/>
        </p:nvSpPr>
        <p:spPr>
          <a:xfrm flipH="1">
            <a:off x="8937010" y="2315144"/>
            <a:ext cx="720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endParaRPr kumimoji="0" lang="pt-BR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F8C91B5-339E-42A1-867D-3E92DE762F8B}"/>
              </a:ext>
            </a:extLst>
          </p:cNvPr>
          <p:cNvSpPr/>
          <p:nvPr/>
        </p:nvSpPr>
        <p:spPr>
          <a:xfrm flipH="1">
            <a:off x="8077887" y="2309533"/>
            <a:ext cx="6174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C317A0C8-CE23-442C-BB84-2353EE19B356}"/>
              </a:ext>
            </a:extLst>
          </p:cNvPr>
          <p:cNvCxnSpPr>
            <a:cxnSpLocks/>
          </p:cNvCxnSpPr>
          <p:nvPr/>
        </p:nvCxnSpPr>
        <p:spPr>
          <a:xfrm flipH="1" flipV="1">
            <a:off x="8752580" y="2538100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C86B7EE6-388D-45C6-9F07-55AD20175DB7}"/>
              </a:ext>
            </a:extLst>
          </p:cNvPr>
          <p:cNvCxnSpPr>
            <a:cxnSpLocks/>
          </p:cNvCxnSpPr>
          <p:nvPr/>
        </p:nvCxnSpPr>
        <p:spPr>
          <a:xfrm flipH="1" flipV="1">
            <a:off x="7860874" y="2537663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0B83A98-6EFC-4CDB-9AED-752ECB68F805}"/>
              </a:ext>
            </a:extLst>
          </p:cNvPr>
          <p:cNvSpPr txBox="1"/>
          <p:nvPr/>
        </p:nvSpPr>
        <p:spPr>
          <a:xfrm flipH="1">
            <a:off x="7458129" y="2295789"/>
            <a:ext cx="481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R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4F149E5A-8036-4E29-B966-23B8B2499B05}"/>
              </a:ext>
            </a:extLst>
          </p:cNvPr>
          <p:cNvCxnSpPr>
            <a:cxnSpLocks/>
          </p:cNvCxnSpPr>
          <p:nvPr/>
        </p:nvCxnSpPr>
        <p:spPr>
          <a:xfrm flipH="1">
            <a:off x="10753369" y="2575299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DE8B925-FFBE-4AC4-8AE6-D7C0F2154AD0}"/>
              </a:ext>
            </a:extLst>
          </p:cNvPr>
          <p:cNvSpPr txBox="1"/>
          <p:nvPr/>
        </p:nvSpPr>
        <p:spPr>
          <a:xfrm flipH="1">
            <a:off x="10885388" y="2333283"/>
            <a:ext cx="93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CoA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618760F2-DBF0-46CA-A78A-3FB56815ED65}"/>
              </a:ext>
            </a:extLst>
          </p:cNvPr>
          <p:cNvSpPr/>
          <p:nvPr/>
        </p:nvSpPr>
        <p:spPr>
          <a:xfrm>
            <a:off x="10154795" y="2526621"/>
            <a:ext cx="271463" cy="64075"/>
          </a:xfrm>
          <a:custGeom>
            <a:avLst/>
            <a:gdLst>
              <a:gd name="connsiteX0" fmla="*/ 0 w 385763"/>
              <a:gd name="connsiteY0" fmla="*/ 100092 h 142739"/>
              <a:gd name="connsiteX1" fmla="*/ 95250 w 385763"/>
              <a:gd name="connsiteY1" fmla="*/ 79 h 142739"/>
              <a:gd name="connsiteX2" fmla="*/ 195263 w 385763"/>
              <a:gd name="connsiteY2" fmla="*/ 114379 h 142739"/>
              <a:gd name="connsiteX3" fmla="*/ 285750 w 385763"/>
              <a:gd name="connsiteY3" fmla="*/ 138192 h 142739"/>
              <a:gd name="connsiteX4" fmla="*/ 385763 w 385763"/>
              <a:gd name="connsiteY4" fmla="*/ 42942 h 142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763" h="142739">
                <a:moveTo>
                  <a:pt x="0" y="100092"/>
                </a:moveTo>
                <a:cubicBezTo>
                  <a:pt x="31353" y="48895"/>
                  <a:pt x="62706" y="-2302"/>
                  <a:pt x="95250" y="79"/>
                </a:cubicBezTo>
                <a:cubicBezTo>
                  <a:pt x="127794" y="2460"/>
                  <a:pt x="163513" y="91360"/>
                  <a:pt x="195263" y="114379"/>
                </a:cubicBezTo>
                <a:cubicBezTo>
                  <a:pt x="227013" y="137398"/>
                  <a:pt x="254000" y="150098"/>
                  <a:pt x="285750" y="138192"/>
                </a:cubicBezTo>
                <a:cubicBezTo>
                  <a:pt x="317500" y="126286"/>
                  <a:pt x="351631" y="84614"/>
                  <a:pt x="385763" y="42942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E99DFAD1-4BDF-4B31-8C66-8D7673BA603C}"/>
              </a:ext>
            </a:extLst>
          </p:cNvPr>
          <p:cNvSpPr txBox="1"/>
          <p:nvPr/>
        </p:nvSpPr>
        <p:spPr>
          <a:xfrm flipH="1">
            <a:off x="7966459" y="1659683"/>
            <a:ext cx="675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D9AF403F-7984-47E4-AAB9-50D1DA7AB0D1}"/>
              </a:ext>
            </a:extLst>
          </p:cNvPr>
          <p:cNvCxnSpPr>
            <a:cxnSpLocks/>
          </p:cNvCxnSpPr>
          <p:nvPr/>
        </p:nvCxnSpPr>
        <p:spPr>
          <a:xfrm flipH="1">
            <a:off x="8277875" y="2100096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spaço Reservado para Conteúdo 2">
            <a:extLst>
              <a:ext uri="{FF2B5EF4-FFF2-40B4-BE49-F238E27FC236}">
                <a16:creationId xmlns:a16="http://schemas.microsoft.com/office/drawing/2014/main" id="{037ADD57-D8A9-4365-AA16-7AE1BA5ACCAF}"/>
              </a:ext>
            </a:extLst>
          </p:cNvPr>
          <p:cNvSpPr txBox="1">
            <a:spLocks/>
          </p:cNvSpPr>
          <p:nvPr/>
        </p:nvSpPr>
        <p:spPr>
          <a:xfrm>
            <a:off x="758593" y="3013047"/>
            <a:ext cx="4010068" cy="530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l-GR" b="1" dirty="0">
                <a:solidFill>
                  <a:schemeClr val="accent4"/>
                </a:solidFill>
                <a:latin typeface="Bell MT" panose="02020503060305020303" pitchFamily="18" charset="0"/>
              </a:rPr>
              <a:t>Δ</a:t>
            </a:r>
            <a:r>
              <a:rPr lang="pt-BR" b="1" baseline="30000" dirty="0">
                <a:solidFill>
                  <a:schemeClr val="accent4"/>
                </a:solidFill>
                <a:latin typeface="Bell MT" panose="02020503060305020303" pitchFamily="18" charset="0"/>
              </a:rPr>
              <a:t>2</a:t>
            </a:r>
            <a:r>
              <a:rPr lang="pt-BR" b="1" dirty="0">
                <a:solidFill>
                  <a:schemeClr val="accent4"/>
                </a:solidFill>
                <a:latin typeface="Bell MT" panose="02020503060305020303" pitchFamily="18" charset="0"/>
              </a:rPr>
              <a:t>-</a:t>
            </a:r>
            <a:r>
              <a:rPr lang="pt-BR" b="1" i="1" dirty="0">
                <a:solidFill>
                  <a:schemeClr val="accent4"/>
                </a:solidFill>
                <a:latin typeface="Bell MT" panose="02020503060305020303" pitchFamily="18" charset="0"/>
              </a:rPr>
              <a:t>trans </a:t>
            </a:r>
            <a:r>
              <a:rPr lang="pt-BR" b="1" dirty="0">
                <a:solidFill>
                  <a:schemeClr val="accent4"/>
                </a:solidFill>
                <a:latin typeface="Bell MT" panose="02020503060305020303" pitchFamily="18" charset="0"/>
              </a:rPr>
              <a:t>- </a:t>
            </a:r>
            <a:r>
              <a:rPr lang="pt-BR" b="1" dirty="0" err="1">
                <a:solidFill>
                  <a:schemeClr val="accent4"/>
                </a:solidFill>
                <a:latin typeface="Bell MT" panose="02020503060305020303" pitchFamily="18" charset="0"/>
              </a:rPr>
              <a:t>Enoil</a:t>
            </a:r>
            <a:r>
              <a:rPr lang="pt-BR" b="1" dirty="0">
                <a:solidFill>
                  <a:schemeClr val="accent4"/>
                </a:solidFill>
                <a:latin typeface="Bell MT" panose="02020503060305020303" pitchFamily="18" charset="0"/>
              </a:rPr>
              <a:t>-Coa</a:t>
            </a:r>
          </a:p>
        </p:txBody>
      </p:sp>
      <p:sp>
        <p:nvSpPr>
          <p:cNvPr id="38" name="Espaço Reservado para Conteúdo 2">
            <a:extLst>
              <a:ext uri="{FF2B5EF4-FFF2-40B4-BE49-F238E27FC236}">
                <a16:creationId xmlns:a16="http://schemas.microsoft.com/office/drawing/2014/main" id="{7C5F3274-58AB-4428-B538-1A19E8718271}"/>
              </a:ext>
            </a:extLst>
          </p:cNvPr>
          <p:cNvSpPr txBox="1">
            <a:spLocks/>
          </p:cNvSpPr>
          <p:nvPr/>
        </p:nvSpPr>
        <p:spPr>
          <a:xfrm>
            <a:off x="7359547" y="3123921"/>
            <a:ext cx="4234906" cy="610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solidFill>
                  <a:schemeClr val="accent4"/>
                </a:solidFill>
                <a:latin typeface="Bell MT" panose="02020503060305020303" pitchFamily="18" charset="0"/>
              </a:rPr>
              <a:t>L(+)-</a:t>
            </a:r>
            <a:r>
              <a:rPr lang="pt-BR" b="1" dirty="0">
                <a:solidFill>
                  <a:schemeClr val="accent4"/>
                </a:solidFill>
                <a:latin typeface="Bell MT" panose="02020503060305020303" pitchFamily="18" charset="0"/>
                <a:cs typeface="Calibri" panose="020F0502020204030204" pitchFamily="34" charset="0"/>
              </a:rPr>
              <a:t>β</a:t>
            </a:r>
            <a:r>
              <a:rPr lang="pt-BR" b="1" dirty="0">
                <a:solidFill>
                  <a:schemeClr val="accent4"/>
                </a:solidFill>
                <a:latin typeface="Bell MT" panose="02020503060305020303" pitchFamily="18" charset="0"/>
              </a:rPr>
              <a:t>-</a:t>
            </a:r>
            <a:r>
              <a:rPr lang="pt-BR" b="1" dirty="0" err="1">
                <a:solidFill>
                  <a:schemeClr val="accent4"/>
                </a:solidFill>
                <a:latin typeface="Bell MT" panose="02020503060305020303" pitchFamily="18" charset="0"/>
              </a:rPr>
              <a:t>Hidroxiacli-CoA</a:t>
            </a:r>
            <a:endParaRPr lang="pt-BR" b="1" dirty="0">
              <a:solidFill>
                <a:schemeClr val="accent4"/>
              </a:solidFill>
              <a:latin typeface="Bell MT" panose="02020503060305020303" pitchFamily="18" charset="0"/>
            </a:endParaRP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E2813E3C-CB2F-4456-95D5-7B0763095DF8}"/>
              </a:ext>
            </a:extLst>
          </p:cNvPr>
          <p:cNvSpPr/>
          <p:nvPr/>
        </p:nvSpPr>
        <p:spPr>
          <a:xfrm>
            <a:off x="5173058" y="2634520"/>
            <a:ext cx="17484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b="1" dirty="0">
                <a:solidFill>
                  <a:schemeClr val="bg1"/>
                </a:solidFill>
                <a:latin typeface="Bell MT" panose="02020503060305020303" pitchFamily="18" charset="0"/>
              </a:rPr>
              <a:t>Δ</a:t>
            </a:r>
            <a:r>
              <a:rPr lang="pt-BR" b="1" baseline="30000" dirty="0">
                <a:solidFill>
                  <a:schemeClr val="bg1"/>
                </a:solidFill>
                <a:latin typeface="Bell MT" panose="02020503060305020303" pitchFamily="18" charset="0"/>
              </a:rPr>
              <a:t>2</a:t>
            </a:r>
            <a:r>
              <a:rPr lang="pt-BR" b="1" dirty="0">
                <a:solidFill>
                  <a:schemeClr val="bg1"/>
                </a:solidFill>
                <a:latin typeface="Bell MT" panose="02020503060305020303" pitchFamily="18" charset="0"/>
              </a:rPr>
              <a:t>-Enoil-CoA-hidratase</a:t>
            </a:r>
          </a:p>
        </p:txBody>
      </p: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0C98A2FB-3390-44F0-A31B-9B537A8DAA35}"/>
              </a:ext>
            </a:extLst>
          </p:cNvPr>
          <p:cNvCxnSpPr>
            <a:cxnSpLocks/>
          </p:cNvCxnSpPr>
          <p:nvPr/>
        </p:nvCxnSpPr>
        <p:spPr>
          <a:xfrm flipH="1" flipV="1">
            <a:off x="1734303" y="2501677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157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F6AEC7C-42E1-422B-B825-10C0CBF5C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0" y="743683"/>
            <a:ext cx="1416050" cy="530225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pt-BR" b="1" dirty="0">
                <a:solidFill>
                  <a:schemeClr val="accent4"/>
                </a:solidFill>
                <a:latin typeface="Bell MT" panose="02020503060305020303" pitchFamily="18" charset="0"/>
              </a:rPr>
              <a:t>Lipídios</a:t>
            </a:r>
          </a:p>
          <a:p>
            <a:pPr algn="ctr"/>
            <a:endParaRPr lang="pt-BR" b="1" dirty="0">
              <a:solidFill>
                <a:schemeClr val="accent4"/>
              </a:solidFill>
              <a:latin typeface="Bell MT" panose="02020503060305020303" pitchFamily="18" charset="0"/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019F32F-83CE-4C38-A25B-71E44DAAD46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584825" y="1273908"/>
            <a:ext cx="0" cy="2921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B5B663E-7007-40EB-B83B-7383613AB05E}"/>
              </a:ext>
            </a:extLst>
          </p:cNvPr>
          <p:cNvCxnSpPr>
            <a:cxnSpLocks/>
          </p:cNvCxnSpPr>
          <p:nvPr/>
        </p:nvCxnSpPr>
        <p:spPr>
          <a:xfrm flipH="1">
            <a:off x="2193584" y="1566008"/>
            <a:ext cx="71790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538DEA2-A9E9-49EB-9474-0B92722770F2}"/>
              </a:ext>
            </a:extLst>
          </p:cNvPr>
          <p:cNvSpPr txBox="1">
            <a:spLocks/>
          </p:cNvSpPr>
          <p:nvPr/>
        </p:nvSpPr>
        <p:spPr>
          <a:xfrm>
            <a:off x="914400" y="2458183"/>
            <a:ext cx="2119312" cy="53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b="1" dirty="0">
                <a:solidFill>
                  <a:schemeClr val="accent4"/>
                </a:solidFill>
                <a:latin typeface="Bell MT" panose="02020503060305020303" pitchFamily="18" charset="0"/>
              </a:rPr>
              <a:t>Ácido graxos</a:t>
            </a:r>
          </a:p>
          <a:p>
            <a:pPr algn="ctr"/>
            <a:endParaRPr lang="pt-BR" b="1" dirty="0">
              <a:solidFill>
                <a:schemeClr val="accent4"/>
              </a:solidFill>
              <a:latin typeface="Bell MT" panose="02020503060305020303" pitchFamily="18" charset="0"/>
            </a:endParaRP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AFA40D6E-40FB-450F-A935-4145438738F6}"/>
              </a:ext>
            </a:extLst>
          </p:cNvPr>
          <p:cNvSpPr txBox="1">
            <a:spLocks/>
          </p:cNvSpPr>
          <p:nvPr/>
        </p:nvSpPr>
        <p:spPr>
          <a:xfrm>
            <a:off x="8312946" y="2015100"/>
            <a:ext cx="2119312" cy="530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solidFill>
                  <a:schemeClr val="accent4"/>
                </a:solidFill>
                <a:latin typeface="Bell MT" panose="02020503060305020303" pitchFamily="18" charset="0"/>
              </a:rPr>
              <a:t>Esteroides </a:t>
            </a:r>
          </a:p>
          <a:p>
            <a:pPr algn="ctr"/>
            <a:endParaRPr lang="pt-BR" b="1" dirty="0">
              <a:solidFill>
                <a:schemeClr val="accent4"/>
              </a:solidFill>
              <a:latin typeface="Bell MT" panose="02020503060305020303" pitchFamily="18" charset="0"/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14A5D61-0821-49FF-B101-3FB14297DEB7}"/>
              </a:ext>
            </a:extLst>
          </p:cNvPr>
          <p:cNvSpPr txBox="1">
            <a:spLocks/>
          </p:cNvSpPr>
          <p:nvPr/>
        </p:nvSpPr>
        <p:spPr>
          <a:xfrm>
            <a:off x="406595" y="4593283"/>
            <a:ext cx="2742812" cy="530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b="1" dirty="0">
                <a:solidFill>
                  <a:schemeClr val="accent4"/>
                </a:solidFill>
                <a:latin typeface="Bell MT" panose="02020503060305020303" pitchFamily="18" charset="0"/>
              </a:rPr>
              <a:t>Ceras</a:t>
            </a:r>
          </a:p>
          <a:p>
            <a:pPr algn="ctr"/>
            <a:endParaRPr lang="pt-BR" b="1" dirty="0">
              <a:solidFill>
                <a:schemeClr val="accent4"/>
              </a:solidFill>
              <a:latin typeface="Bell MT" panose="02020503060305020303" pitchFamily="18" charset="0"/>
            </a:endParaRP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1CA63F1A-E47D-40B0-ABE0-7C8CE67857DB}"/>
              </a:ext>
            </a:extLst>
          </p:cNvPr>
          <p:cNvSpPr txBox="1">
            <a:spLocks/>
          </p:cNvSpPr>
          <p:nvPr/>
        </p:nvSpPr>
        <p:spPr>
          <a:xfrm>
            <a:off x="2872700" y="4622781"/>
            <a:ext cx="3068637" cy="997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solidFill>
                  <a:schemeClr val="accent4"/>
                </a:solidFill>
                <a:latin typeface="Bell MT" panose="02020503060305020303" pitchFamily="18" charset="0"/>
              </a:rPr>
              <a:t>Triacilgliceróis</a:t>
            </a:r>
          </a:p>
          <a:p>
            <a:pPr marL="0" indent="0" algn="ctr">
              <a:buNone/>
            </a:pPr>
            <a:r>
              <a:rPr lang="pt-BR" b="1" dirty="0">
                <a:solidFill>
                  <a:schemeClr val="accent4"/>
                </a:solidFill>
                <a:latin typeface="Bell MT" panose="02020503060305020303" pitchFamily="18" charset="0"/>
              </a:rPr>
              <a:t>Triglicerídeos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56D6D010-2FEA-487A-87E9-950B9436315F}"/>
              </a:ext>
            </a:extLst>
          </p:cNvPr>
          <p:cNvSpPr txBox="1">
            <a:spLocks/>
          </p:cNvSpPr>
          <p:nvPr/>
        </p:nvSpPr>
        <p:spPr>
          <a:xfrm>
            <a:off x="5913031" y="4593283"/>
            <a:ext cx="3392923" cy="997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b="1" dirty="0" err="1">
                <a:solidFill>
                  <a:schemeClr val="accent4"/>
                </a:solidFill>
                <a:latin typeface="Bell MT" panose="02020503060305020303" pitchFamily="18" charset="0"/>
              </a:rPr>
              <a:t>Glicerofosfolipídeos</a:t>
            </a:r>
            <a:endParaRPr lang="pt-BR" b="1" dirty="0">
              <a:solidFill>
                <a:schemeClr val="accent4"/>
              </a:solidFill>
              <a:latin typeface="Bell MT" panose="02020503060305020303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b="1" dirty="0">
                <a:solidFill>
                  <a:schemeClr val="accent4"/>
                </a:solidFill>
                <a:latin typeface="Bell MT" panose="02020503060305020303" pitchFamily="18" charset="0"/>
              </a:rPr>
              <a:t>Fosfolipídios</a:t>
            </a:r>
          </a:p>
          <a:p>
            <a:pPr algn="ctr"/>
            <a:endParaRPr lang="pt-BR" b="1" dirty="0">
              <a:solidFill>
                <a:schemeClr val="accent4"/>
              </a:solidFill>
              <a:latin typeface="Bell MT" panose="02020503060305020303" pitchFamily="18" charset="0"/>
            </a:endParaRP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85AAFCCA-2A76-42AD-87A3-D2F3DA8ADEC8}"/>
              </a:ext>
            </a:extLst>
          </p:cNvPr>
          <p:cNvSpPr txBox="1">
            <a:spLocks/>
          </p:cNvSpPr>
          <p:nvPr/>
        </p:nvSpPr>
        <p:spPr>
          <a:xfrm>
            <a:off x="9319300" y="4604481"/>
            <a:ext cx="2630711" cy="530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solidFill>
                  <a:schemeClr val="accent4"/>
                </a:solidFill>
                <a:latin typeface="Bell MT" panose="02020503060305020303" pitchFamily="18" charset="0"/>
              </a:rPr>
              <a:t>Esfingolipídios </a:t>
            </a:r>
          </a:p>
          <a:p>
            <a:pPr algn="ctr"/>
            <a:endParaRPr lang="pt-BR" b="1" dirty="0">
              <a:solidFill>
                <a:schemeClr val="accent4"/>
              </a:solidFill>
              <a:latin typeface="Bell MT" panose="02020503060305020303" pitchFamily="18" charset="0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95307CB9-D4E4-44CC-ADCD-1FCE5355050F}"/>
              </a:ext>
            </a:extLst>
          </p:cNvPr>
          <p:cNvCxnSpPr>
            <a:cxnSpLocks/>
          </p:cNvCxnSpPr>
          <p:nvPr/>
        </p:nvCxnSpPr>
        <p:spPr>
          <a:xfrm flipH="1">
            <a:off x="1778001" y="3435997"/>
            <a:ext cx="88735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7F1E480-5D03-4DA5-876D-8195E17D0D09}"/>
              </a:ext>
            </a:extLst>
          </p:cNvPr>
          <p:cNvCxnSpPr>
            <a:cxnSpLocks/>
          </p:cNvCxnSpPr>
          <p:nvPr/>
        </p:nvCxnSpPr>
        <p:spPr>
          <a:xfrm flipH="1">
            <a:off x="1778001" y="3435997"/>
            <a:ext cx="3690" cy="9976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FB5F125C-1835-410C-900E-C25100F53C56}"/>
              </a:ext>
            </a:extLst>
          </p:cNvPr>
          <p:cNvCxnSpPr>
            <a:cxnSpLocks/>
          </p:cNvCxnSpPr>
          <p:nvPr/>
        </p:nvCxnSpPr>
        <p:spPr>
          <a:xfrm>
            <a:off x="4482393" y="3435997"/>
            <a:ext cx="0" cy="9976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321BBC77-BE7B-472E-8D91-55ADAE4CF133}"/>
              </a:ext>
            </a:extLst>
          </p:cNvPr>
          <p:cNvCxnSpPr>
            <a:cxnSpLocks/>
          </p:cNvCxnSpPr>
          <p:nvPr/>
        </p:nvCxnSpPr>
        <p:spPr>
          <a:xfrm>
            <a:off x="2193583" y="2842358"/>
            <a:ext cx="0" cy="5936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3E0B1167-ED63-4882-8759-1ECF1262AEDD}"/>
              </a:ext>
            </a:extLst>
          </p:cNvPr>
          <p:cNvCxnSpPr>
            <a:cxnSpLocks/>
          </p:cNvCxnSpPr>
          <p:nvPr/>
        </p:nvCxnSpPr>
        <p:spPr>
          <a:xfrm>
            <a:off x="2193583" y="1566008"/>
            <a:ext cx="0" cy="8921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4B038352-7C97-408E-A05B-6631248C1E65}"/>
              </a:ext>
            </a:extLst>
          </p:cNvPr>
          <p:cNvCxnSpPr>
            <a:cxnSpLocks/>
          </p:cNvCxnSpPr>
          <p:nvPr/>
        </p:nvCxnSpPr>
        <p:spPr>
          <a:xfrm>
            <a:off x="9372602" y="1566008"/>
            <a:ext cx="0" cy="4597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C777AE08-8755-427C-A831-8E08EF60095A}"/>
              </a:ext>
            </a:extLst>
          </p:cNvPr>
          <p:cNvCxnSpPr>
            <a:cxnSpLocks/>
          </p:cNvCxnSpPr>
          <p:nvPr/>
        </p:nvCxnSpPr>
        <p:spPr>
          <a:xfrm>
            <a:off x="7631993" y="3435997"/>
            <a:ext cx="0" cy="9976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FC14FAF-146C-42BD-8D89-72748D8FF97D}"/>
              </a:ext>
            </a:extLst>
          </p:cNvPr>
          <p:cNvCxnSpPr>
            <a:cxnSpLocks/>
          </p:cNvCxnSpPr>
          <p:nvPr/>
        </p:nvCxnSpPr>
        <p:spPr>
          <a:xfrm>
            <a:off x="10648277" y="3435997"/>
            <a:ext cx="0" cy="9976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530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CE394BF6-59BC-41AD-9261-E33B4FB295C1}"/>
              </a:ext>
            </a:extLst>
          </p:cNvPr>
          <p:cNvCxnSpPr>
            <a:cxnSpLocks/>
          </p:cNvCxnSpPr>
          <p:nvPr/>
        </p:nvCxnSpPr>
        <p:spPr>
          <a:xfrm flipH="1">
            <a:off x="3104040" y="173594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F9405F8-A802-470F-9704-2EE22CDB03A5}"/>
              </a:ext>
            </a:extLst>
          </p:cNvPr>
          <p:cNvSpPr txBox="1"/>
          <p:nvPr/>
        </p:nvSpPr>
        <p:spPr>
          <a:xfrm flipH="1">
            <a:off x="2908896" y="1892883"/>
            <a:ext cx="481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0A0528-ACCF-490A-BD22-70022B37B367}"/>
              </a:ext>
            </a:extLst>
          </p:cNvPr>
          <p:cNvSpPr txBox="1"/>
          <p:nvPr/>
        </p:nvSpPr>
        <p:spPr>
          <a:xfrm flipH="1">
            <a:off x="3438467" y="1892978"/>
            <a:ext cx="62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S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E61B662-D0A2-4B48-AC60-5F2AA2A3EB20}"/>
              </a:ext>
            </a:extLst>
          </p:cNvPr>
          <p:cNvSpPr txBox="1"/>
          <p:nvPr/>
        </p:nvSpPr>
        <p:spPr>
          <a:xfrm flipH="1">
            <a:off x="2875519" y="1295536"/>
            <a:ext cx="53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7F509D00-30F8-4A5B-96B4-513E63B00856}"/>
              </a:ext>
            </a:extLst>
          </p:cNvPr>
          <p:cNvCxnSpPr>
            <a:cxnSpLocks/>
          </p:cNvCxnSpPr>
          <p:nvPr/>
        </p:nvCxnSpPr>
        <p:spPr>
          <a:xfrm flipH="1">
            <a:off x="3186935" y="173594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22FE920-0517-4923-B913-A8565C68FB8F}"/>
              </a:ext>
            </a:extLst>
          </p:cNvPr>
          <p:cNvCxnSpPr>
            <a:cxnSpLocks/>
          </p:cNvCxnSpPr>
          <p:nvPr/>
        </p:nvCxnSpPr>
        <p:spPr>
          <a:xfrm flipH="1">
            <a:off x="2754511" y="2097216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835F42B4-2132-4AB1-898D-5D1CDEF0BF6D}"/>
              </a:ext>
            </a:extLst>
          </p:cNvPr>
          <p:cNvSpPr/>
          <p:nvPr/>
        </p:nvSpPr>
        <p:spPr>
          <a:xfrm flipH="1">
            <a:off x="2102102" y="1874697"/>
            <a:ext cx="720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endParaRPr kumimoji="0" lang="pt-BR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E55CA03-CEBA-470C-9C34-5E39E3E67E8F}"/>
              </a:ext>
            </a:extLst>
          </p:cNvPr>
          <p:cNvSpPr/>
          <p:nvPr/>
        </p:nvSpPr>
        <p:spPr>
          <a:xfrm flipH="1">
            <a:off x="1242979" y="1869086"/>
            <a:ext cx="6174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1BBC73C-DBA3-4E14-941F-A02B0AD030DB}"/>
              </a:ext>
            </a:extLst>
          </p:cNvPr>
          <p:cNvCxnSpPr>
            <a:cxnSpLocks/>
          </p:cNvCxnSpPr>
          <p:nvPr/>
        </p:nvCxnSpPr>
        <p:spPr>
          <a:xfrm flipH="1" flipV="1">
            <a:off x="1870172" y="2097653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1A73F6EA-ABAD-4034-8C2D-C44D529A4164}"/>
              </a:ext>
            </a:extLst>
          </p:cNvPr>
          <p:cNvCxnSpPr>
            <a:cxnSpLocks/>
          </p:cNvCxnSpPr>
          <p:nvPr/>
        </p:nvCxnSpPr>
        <p:spPr>
          <a:xfrm flipH="1" flipV="1">
            <a:off x="1025966" y="2097216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F763F32-E943-4243-A857-D372B46F6168}"/>
              </a:ext>
            </a:extLst>
          </p:cNvPr>
          <p:cNvSpPr txBox="1"/>
          <p:nvPr/>
        </p:nvSpPr>
        <p:spPr>
          <a:xfrm flipH="1">
            <a:off x="623221" y="1855342"/>
            <a:ext cx="481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R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77640C09-AF79-44C0-8E87-582F33F052A3}"/>
              </a:ext>
            </a:extLst>
          </p:cNvPr>
          <p:cNvCxnSpPr>
            <a:cxnSpLocks/>
          </p:cNvCxnSpPr>
          <p:nvPr/>
        </p:nvCxnSpPr>
        <p:spPr>
          <a:xfrm flipH="1">
            <a:off x="3918461" y="2134852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DAC7A60-9F9E-4684-942C-3290CFC45D7C}"/>
              </a:ext>
            </a:extLst>
          </p:cNvPr>
          <p:cNvSpPr txBox="1"/>
          <p:nvPr/>
        </p:nvSpPr>
        <p:spPr>
          <a:xfrm flipH="1">
            <a:off x="4050480" y="1892836"/>
            <a:ext cx="93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CoA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97077A3F-F770-460E-A22F-528A8FD17120}"/>
              </a:ext>
            </a:extLst>
          </p:cNvPr>
          <p:cNvSpPr/>
          <p:nvPr/>
        </p:nvSpPr>
        <p:spPr>
          <a:xfrm>
            <a:off x="3319887" y="2086174"/>
            <a:ext cx="271463" cy="64075"/>
          </a:xfrm>
          <a:custGeom>
            <a:avLst/>
            <a:gdLst>
              <a:gd name="connsiteX0" fmla="*/ 0 w 385763"/>
              <a:gd name="connsiteY0" fmla="*/ 100092 h 142739"/>
              <a:gd name="connsiteX1" fmla="*/ 95250 w 385763"/>
              <a:gd name="connsiteY1" fmla="*/ 79 h 142739"/>
              <a:gd name="connsiteX2" fmla="*/ 195263 w 385763"/>
              <a:gd name="connsiteY2" fmla="*/ 114379 h 142739"/>
              <a:gd name="connsiteX3" fmla="*/ 285750 w 385763"/>
              <a:gd name="connsiteY3" fmla="*/ 138192 h 142739"/>
              <a:gd name="connsiteX4" fmla="*/ 385763 w 385763"/>
              <a:gd name="connsiteY4" fmla="*/ 42942 h 142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763" h="142739">
                <a:moveTo>
                  <a:pt x="0" y="100092"/>
                </a:moveTo>
                <a:cubicBezTo>
                  <a:pt x="31353" y="48895"/>
                  <a:pt x="62706" y="-2302"/>
                  <a:pt x="95250" y="79"/>
                </a:cubicBezTo>
                <a:cubicBezTo>
                  <a:pt x="127794" y="2460"/>
                  <a:pt x="163513" y="91360"/>
                  <a:pt x="195263" y="114379"/>
                </a:cubicBezTo>
                <a:cubicBezTo>
                  <a:pt x="227013" y="137398"/>
                  <a:pt x="254000" y="150098"/>
                  <a:pt x="285750" y="138192"/>
                </a:cubicBezTo>
                <a:cubicBezTo>
                  <a:pt x="317500" y="126286"/>
                  <a:pt x="351631" y="84614"/>
                  <a:pt x="385763" y="42942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ABFD16D-9A7E-4AF6-9B1D-133B99733B19}"/>
              </a:ext>
            </a:extLst>
          </p:cNvPr>
          <p:cNvSpPr txBox="1"/>
          <p:nvPr/>
        </p:nvSpPr>
        <p:spPr>
          <a:xfrm flipH="1">
            <a:off x="1131551" y="1219236"/>
            <a:ext cx="675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1589DBEB-A42F-4956-A6DD-6EECF19D17C5}"/>
              </a:ext>
            </a:extLst>
          </p:cNvPr>
          <p:cNvCxnSpPr>
            <a:cxnSpLocks/>
          </p:cNvCxnSpPr>
          <p:nvPr/>
        </p:nvCxnSpPr>
        <p:spPr>
          <a:xfrm flipH="1">
            <a:off x="1442967" y="165964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97ACEAF3-147E-467E-9157-A94A73DDF3A1}"/>
              </a:ext>
            </a:extLst>
          </p:cNvPr>
          <p:cNvCxnSpPr>
            <a:cxnSpLocks/>
          </p:cNvCxnSpPr>
          <p:nvPr/>
        </p:nvCxnSpPr>
        <p:spPr>
          <a:xfrm>
            <a:off x="4917742" y="2152630"/>
            <a:ext cx="2385546" cy="2938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06A8FFFB-F363-4B19-B2D5-A2A025E56AA2}"/>
              </a:ext>
            </a:extLst>
          </p:cNvPr>
          <p:cNvCxnSpPr>
            <a:cxnSpLocks/>
          </p:cNvCxnSpPr>
          <p:nvPr/>
        </p:nvCxnSpPr>
        <p:spPr>
          <a:xfrm flipH="1">
            <a:off x="9831623" y="1929287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77CAF1A-261A-4C1D-B40D-8B967C486405}"/>
              </a:ext>
            </a:extLst>
          </p:cNvPr>
          <p:cNvSpPr txBox="1"/>
          <p:nvPr/>
        </p:nvSpPr>
        <p:spPr>
          <a:xfrm flipH="1">
            <a:off x="9636479" y="2086221"/>
            <a:ext cx="481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760883A-B8D6-4C85-8765-E140AE570F69}"/>
              </a:ext>
            </a:extLst>
          </p:cNvPr>
          <p:cNvSpPr txBox="1"/>
          <p:nvPr/>
        </p:nvSpPr>
        <p:spPr>
          <a:xfrm flipH="1">
            <a:off x="10166050" y="2086316"/>
            <a:ext cx="62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S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F7FAFF7-009E-4EF9-AAE8-B50AC5C3AC12}"/>
              </a:ext>
            </a:extLst>
          </p:cNvPr>
          <p:cNvSpPr txBox="1"/>
          <p:nvPr/>
        </p:nvSpPr>
        <p:spPr>
          <a:xfrm flipH="1">
            <a:off x="9603102" y="1488874"/>
            <a:ext cx="53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F37F7C8A-9CB0-407A-845E-882A86D27DF1}"/>
              </a:ext>
            </a:extLst>
          </p:cNvPr>
          <p:cNvCxnSpPr>
            <a:cxnSpLocks/>
          </p:cNvCxnSpPr>
          <p:nvPr/>
        </p:nvCxnSpPr>
        <p:spPr>
          <a:xfrm flipH="1">
            <a:off x="9914518" y="1929287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EADD91B1-12EF-4FD0-8A12-51800A113314}"/>
              </a:ext>
            </a:extLst>
          </p:cNvPr>
          <p:cNvCxnSpPr>
            <a:cxnSpLocks/>
          </p:cNvCxnSpPr>
          <p:nvPr/>
        </p:nvCxnSpPr>
        <p:spPr>
          <a:xfrm flipH="1">
            <a:off x="9482094" y="2290554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951BAB7E-542C-466B-B841-03D7C2DFD7C6}"/>
              </a:ext>
            </a:extLst>
          </p:cNvPr>
          <p:cNvSpPr/>
          <p:nvPr/>
        </p:nvSpPr>
        <p:spPr>
          <a:xfrm flipH="1">
            <a:off x="8829685" y="2068035"/>
            <a:ext cx="720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endParaRPr kumimoji="0" lang="pt-BR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BD4B273-777D-4120-A065-BBC70074B2B2}"/>
              </a:ext>
            </a:extLst>
          </p:cNvPr>
          <p:cNvSpPr/>
          <p:nvPr/>
        </p:nvSpPr>
        <p:spPr>
          <a:xfrm flipH="1">
            <a:off x="8172437" y="2062424"/>
            <a:ext cx="383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022AEA15-0FAD-49A3-9F7C-406DF454CB02}"/>
              </a:ext>
            </a:extLst>
          </p:cNvPr>
          <p:cNvCxnSpPr>
            <a:cxnSpLocks/>
          </p:cNvCxnSpPr>
          <p:nvPr/>
        </p:nvCxnSpPr>
        <p:spPr>
          <a:xfrm flipH="1" flipV="1">
            <a:off x="8597755" y="2290991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FD2A6FC7-BC35-48D8-B41C-369D65849BFD}"/>
              </a:ext>
            </a:extLst>
          </p:cNvPr>
          <p:cNvCxnSpPr>
            <a:cxnSpLocks/>
          </p:cNvCxnSpPr>
          <p:nvPr/>
        </p:nvCxnSpPr>
        <p:spPr>
          <a:xfrm flipH="1" flipV="1">
            <a:off x="7955424" y="2290554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91133AF-5B71-4B37-8C3F-D4F13F80E264}"/>
              </a:ext>
            </a:extLst>
          </p:cNvPr>
          <p:cNvSpPr txBox="1"/>
          <p:nvPr/>
        </p:nvSpPr>
        <p:spPr>
          <a:xfrm flipH="1">
            <a:off x="7552679" y="2048680"/>
            <a:ext cx="481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R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25E20B80-D42E-4E71-9B90-9A0FE371ACA5}"/>
              </a:ext>
            </a:extLst>
          </p:cNvPr>
          <p:cNvCxnSpPr>
            <a:cxnSpLocks/>
          </p:cNvCxnSpPr>
          <p:nvPr/>
        </p:nvCxnSpPr>
        <p:spPr>
          <a:xfrm flipH="1">
            <a:off x="10646044" y="2328190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279DC3B-7986-4D87-AC9D-A360A42A89CB}"/>
              </a:ext>
            </a:extLst>
          </p:cNvPr>
          <p:cNvSpPr txBox="1"/>
          <p:nvPr/>
        </p:nvSpPr>
        <p:spPr>
          <a:xfrm flipH="1">
            <a:off x="10778063" y="2086174"/>
            <a:ext cx="93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CoA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F0DE946E-47FB-4F5C-B11B-101422C3B79B}"/>
              </a:ext>
            </a:extLst>
          </p:cNvPr>
          <p:cNvSpPr/>
          <p:nvPr/>
        </p:nvSpPr>
        <p:spPr>
          <a:xfrm>
            <a:off x="10047470" y="2279512"/>
            <a:ext cx="271463" cy="64075"/>
          </a:xfrm>
          <a:custGeom>
            <a:avLst/>
            <a:gdLst>
              <a:gd name="connsiteX0" fmla="*/ 0 w 385763"/>
              <a:gd name="connsiteY0" fmla="*/ 100092 h 142739"/>
              <a:gd name="connsiteX1" fmla="*/ 95250 w 385763"/>
              <a:gd name="connsiteY1" fmla="*/ 79 h 142739"/>
              <a:gd name="connsiteX2" fmla="*/ 195263 w 385763"/>
              <a:gd name="connsiteY2" fmla="*/ 114379 h 142739"/>
              <a:gd name="connsiteX3" fmla="*/ 285750 w 385763"/>
              <a:gd name="connsiteY3" fmla="*/ 138192 h 142739"/>
              <a:gd name="connsiteX4" fmla="*/ 385763 w 385763"/>
              <a:gd name="connsiteY4" fmla="*/ 42942 h 142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763" h="142739">
                <a:moveTo>
                  <a:pt x="0" y="100092"/>
                </a:moveTo>
                <a:cubicBezTo>
                  <a:pt x="31353" y="48895"/>
                  <a:pt x="62706" y="-2302"/>
                  <a:pt x="95250" y="79"/>
                </a:cubicBezTo>
                <a:cubicBezTo>
                  <a:pt x="127794" y="2460"/>
                  <a:pt x="163513" y="91360"/>
                  <a:pt x="195263" y="114379"/>
                </a:cubicBezTo>
                <a:cubicBezTo>
                  <a:pt x="227013" y="137398"/>
                  <a:pt x="254000" y="150098"/>
                  <a:pt x="285750" y="138192"/>
                </a:cubicBezTo>
                <a:cubicBezTo>
                  <a:pt x="317500" y="126286"/>
                  <a:pt x="351631" y="84614"/>
                  <a:pt x="385763" y="42942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EB06ED8-05BB-4B96-B74C-A7C41B6B7956}"/>
              </a:ext>
            </a:extLst>
          </p:cNvPr>
          <p:cNvSpPr txBox="1"/>
          <p:nvPr/>
        </p:nvSpPr>
        <p:spPr>
          <a:xfrm flipH="1">
            <a:off x="8033758" y="1428816"/>
            <a:ext cx="675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12350A0C-54B2-47BB-AA1E-1247B0491DBA}"/>
              </a:ext>
            </a:extLst>
          </p:cNvPr>
          <p:cNvCxnSpPr>
            <a:cxnSpLocks/>
          </p:cNvCxnSpPr>
          <p:nvPr/>
        </p:nvCxnSpPr>
        <p:spPr>
          <a:xfrm flipH="1">
            <a:off x="8336800" y="1852987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o 36">
            <a:extLst>
              <a:ext uri="{FF2B5EF4-FFF2-40B4-BE49-F238E27FC236}">
                <a16:creationId xmlns:a16="http://schemas.microsoft.com/office/drawing/2014/main" id="{D8205C98-26E6-46BE-B754-D2748699F950}"/>
              </a:ext>
            </a:extLst>
          </p:cNvPr>
          <p:cNvSpPr/>
          <p:nvPr/>
        </p:nvSpPr>
        <p:spPr>
          <a:xfrm rot="13709709">
            <a:off x="5317884" y="872078"/>
            <a:ext cx="1302138" cy="1282574"/>
          </a:xfrm>
          <a:prstGeom prst="arc">
            <a:avLst>
              <a:gd name="adj1" fmla="val 12663219"/>
              <a:gd name="adj2" fmla="val 18535179"/>
            </a:avLst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E2381737-DA5F-499B-AAC0-2A7E6B59EEDA}"/>
              </a:ext>
            </a:extLst>
          </p:cNvPr>
          <p:cNvSpPr/>
          <p:nvPr/>
        </p:nvSpPr>
        <p:spPr>
          <a:xfrm rot="10121887">
            <a:off x="5241245" y="1062178"/>
            <a:ext cx="1380562" cy="1103798"/>
          </a:xfrm>
          <a:prstGeom prst="arc">
            <a:avLst>
              <a:gd name="adj1" fmla="val 10885513"/>
              <a:gd name="adj2" fmla="val 17972890"/>
            </a:avLst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B22BE689-06B6-4A2A-B4B6-05A76BC7E8BC}"/>
              </a:ext>
            </a:extLst>
          </p:cNvPr>
          <p:cNvSpPr txBox="1"/>
          <p:nvPr/>
        </p:nvSpPr>
        <p:spPr>
          <a:xfrm>
            <a:off x="6205162" y="1082478"/>
            <a:ext cx="952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NADH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DA6F7A49-C463-4073-BFD4-49B37DF6CAFA}"/>
              </a:ext>
            </a:extLst>
          </p:cNvPr>
          <p:cNvSpPr txBox="1"/>
          <p:nvPr/>
        </p:nvSpPr>
        <p:spPr>
          <a:xfrm>
            <a:off x="4926799" y="1106412"/>
            <a:ext cx="952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NAD</a:t>
            </a:r>
            <a:r>
              <a:rPr kumimoji="0" lang="pt-BR" sz="20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+</a:t>
            </a:r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D73BB34D-FC79-4984-83AB-118EB13A3BFB}"/>
              </a:ext>
            </a:extLst>
          </p:cNvPr>
          <p:cNvCxnSpPr>
            <a:cxnSpLocks/>
          </p:cNvCxnSpPr>
          <p:nvPr/>
        </p:nvCxnSpPr>
        <p:spPr>
          <a:xfrm flipH="1">
            <a:off x="8425250" y="1852443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spaço Reservado para Conteúdo 2">
            <a:extLst>
              <a:ext uri="{FF2B5EF4-FFF2-40B4-BE49-F238E27FC236}">
                <a16:creationId xmlns:a16="http://schemas.microsoft.com/office/drawing/2014/main" id="{694FD04C-8FA6-4BE0-A646-14CC8B9882B3}"/>
              </a:ext>
            </a:extLst>
          </p:cNvPr>
          <p:cNvSpPr txBox="1">
            <a:spLocks/>
          </p:cNvSpPr>
          <p:nvPr/>
        </p:nvSpPr>
        <p:spPr>
          <a:xfrm>
            <a:off x="623221" y="2963115"/>
            <a:ext cx="4234906" cy="610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solidFill>
                  <a:schemeClr val="accent4"/>
                </a:solidFill>
                <a:latin typeface="Bell MT" panose="02020503060305020303" pitchFamily="18" charset="0"/>
              </a:rPr>
              <a:t>L(+)-</a:t>
            </a:r>
            <a:r>
              <a:rPr lang="el-GR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pt-BR" b="1" dirty="0">
                <a:solidFill>
                  <a:schemeClr val="accent4"/>
                </a:solidFill>
                <a:latin typeface="Bell MT" panose="02020503060305020303" pitchFamily="18" charset="0"/>
              </a:rPr>
              <a:t>-</a:t>
            </a:r>
            <a:r>
              <a:rPr lang="pt-BR" b="1" dirty="0" err="1">
                <a:solidFill>
                  <a:schemeClr val="accent4"/>
                </a:solidFill>
                <a:latin typeface="Bell MT" panose="02020503060305020303" pitchFamily="18" charset="0"/>
              </a:rPr>
              <a:t>Hidroxiacli-CoA</a:t>
            </a:r>
            <a:endParaRPr lang="pt-BR" b="1" dirty="0">
              <a:solidFill>
                <a:schemeClr val="accent4"/>
              </a:solidFill>
              <a:latin typeface="Bell MT" panose="02020503060305020303" pitchFamily="18" charset="0"/>
            </a:endParaRPr>
          </a:p>
        </p:txBody>
      </p:sp>
      <p:sp>
        <p:nvSpPr>
          <p:cNvPr id="45" name="Espaço Reservado para Conteúdo 2">
            <a:extLst>
              <a:ext uri="{FF2B5EF4-FFF2-40B4-BE49-F238E27FC236}">
                <a16:creationId xmlns:a16="http://schemas.microsoft.com/office/drawing/2014/main" id="{B68CBEAD-5821-4C9D-8A12-A8D863141755}"/>
              </a:ext>
            </a:extLst>
          </p:cNvPr>
          <p:cNvSpPr txBox="1">
            <a:spLocks/>
          </p:cNvSpPr>
          <p:nvPr/>
        </p:nvSpPr>
        <p:spPr>
          <a:xfrm>
            <a:off x="7432301" y="3123921"/>
            <a:ext cx="4234906" cy="610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l-GR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pt-BR" b="1" dirty="0">
                <a:solidFill>
                  <a:schemeClr val="accent4"/>
                </a:solidFill>
                <a:latin typeface="Bell MT" panose="02020503060305020303" pitchFamily="18" charset="0"/>
              </a:rPr>
              <a:t>-</a:t>
            </a:r>
            <a:r>
              <a:rPr lang="pt-BR" b="1" dirty="0" err="1">
                <a:solidFill>
                  <a:schemeClr val="accent4"/>
                </a:solidFill>
                <a:latin typeface="Bell MT" panose="02020503060305020303" pitchFamily="18" charset="0"/>
              </a:rPr>
              <a:t>Cetoacil-CoA</a:t>
            </a:r>
            <a:endParaRPr lang="pt-BR" b="1" dirty="0">
              <a:solidFill>
                <a:schemeClr val="accent4"/>
              </a:solidFill>
              <a:latin typeface="Bell MT" panose="02020503060305020303" pitchFamily="18" charset="0"/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B7AC0D2A-B538-4F13-BD1F-9B0C36E06D6D}"/>
              </a:ext>
            </a:extLst>
          </p:cNvPr>
          <p:cNvSpPr/>
          <p:nvPr/>
        </p:nvSpPr>
        <p:spPr>
          <a:xfrm>
            <a:off x="4759700" y="2261259"/>
            <a:ext cx="2485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Bell MT" panose="02020503060305020303" pitchFamily="18" charset="0"/>
              </a:rPr>
              <a:t>L(+)-3-hidroxiacil-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latin typeface="Bell MT" panose="02020503060305020303" pitchFamily="18" charset="0"/>
              </a:rPr>
              <a:t>-</a:t>
            </a:r>
            <a:r>
              <a:rPr lang="pt-BR" b="1" dirty="0" err="1">
                <a:solidFill>
                  <a:schemeClr val="bg1"/>
                </a:solidFill>
                <a:latin typeface="Bell MT" panose="02020503060305020303" pitchFamily="18" charset="0"/>
              </a:rPr>
              <a:t>CoA</a:t>
            </a:r>
            <a:r>
              <a:rPr lang="pt-BR" b="1" dirty="0">
                <a:solidFill>
                  <a:schemeClr val="bg1"/>
                </a:solidFill>
                <a:latin typeface="Bell MT" panose="02020503060305020303" pitchFamily="18" charset="0"/>
              </a:rPr>
              <a:t>-desidrogenase</a:t>
            </a:r>
          </a:p>
        </p:txBody>
      </p:sp>
    </p:spTree>
    <p:extLst>
      <p:ext uri="{BB962C8B-B14F-4D97-AF65-F5344CB8AC3E}">
        <p14:creationId xmlns:p14="http://schemas.microsoft.com/office/powerpoint/2010/main" val="3445009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tângulo 71">
            <a:extLst>
              <a:ext uri="{FF2B5EF4-FFF2-40B4-BE49-F238E27FC236}">
                <a16:creationId xmlns:a16="http://schemas.microsoft.com/office/drawing/2014/main" id="{7E761FC6-4693-45CC-B4E0-4B5A236494D0}"/>
              </a:ext>
            </a:extLst>
          </p:cNvPr>
          <p:cNvSpPr/>
          <p:nvPr/>
        </p:nvSpPr>
        <p:spPr>
          <a:xfrm>
            <a:off x="9188438" y="1469923"/>
            <a:ext cx="2780594" cy="1273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467E9C5-A489-4BC6-AD5B-899638800423}"/>
              </a:ext>
            </a:extLst>
          </p:cNvPr>
          <p:cNvSpPr/>
          <p:nvPr/>
        </p:nvSpPr>
        <p:spPr>
          <a:xfrm>
            <a:off x="1226163" y="1255967"/>
            <a:ext cx="3158952" cy="1273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960B791-67E3-453E-986E-65AE543306E0}"/>
              </a:ext>
            </a:extLst>
          </p:cNvPr>
          <p:cNvCxnSpPr>
            <a:cxnSpLocks/>
          </p:cNvCxnSpPr>
          <p:nvPr/>
        </p:nvCxnSpPr>
        <p:spPr>
          <a:xfrm flipH="1">
            <a:off x="2501911" y="175643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0AD0593-C776-4CF0-88A2-7720F1E819CE}"/>
              </a:ext>
            </a:extLst>
          </p:cNvPr>
          <p:cNvSpPr txBox="1"/>
          <p:nvPr/>
        </p:nvSpPr>
        <p:spPr>
          <a:xfrm flipH="1">
            <a:off x="2306767" y="1913372"/>
            <a:ext cx="481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924D09E-19FC-429B-94B9-2BF542AB331E}"/>
              </a:ext>
            </a:extLst>
          </p:cNvPr>
          <p:cNvSpPr txBox="1"/>
          <p:nvPr/>
        </p:nvSpPr>
        <p:spPr>
          <a:xfrm flipH="1">
            <a:off x="2836338" y="1913467"/>
            <a:ext cx="62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S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151CA8-B04E-4940-B9ED-CBCE9D9F8B47}"/>
              </a:ext>
            </a:extLst>
          </p:cNvPr>
          <p:cNvSpPr txBox="1"/>
          <p:nvPr/>
        </p:nvSpPr>
        <p:spPr>
          <a:xfrm flipH="1">
            <a:off x="2273390" y="1316025"/>
            <a:ext cx="53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F4F8FDF-EAFC-49E7-AFAB-D751ED0EB10C}"/>
              </a:ext>
            </a:extLst>
          </p:cNvPr>
          <p:cNvCxnSpPr>
            <a:cxnSpLocks/>
          </p:cNvCxnSpPr>
          <p:nvPr/>
        </p:nvCxnSpPr>
        <p:spPr>
          <a:xfrm flipH="1">
            <a:off x="2584806" y="175643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B8F761A-C185-4964-9D9E-20533F48A558}"/>
              </a:ext>
            </a:extLst>
          </p:cNvPr>
          <p:cNvCxnSpPr>
            <a:cxnSpLocks/>
          </p:cNvCxnSpPr>
          <p:nvPr/>
        </p:nvCxnSpPr>
        <p:spPr>
          <a:xfrm flipH="1">
            <a:off x="2152382" y="2117705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B467A7BE-D288-49D0-89F3-A97F0DEF63D1}"/>
              </a:ext>
            </a:extLst>
          </p:cNvPr>
          <p:cNvSpPr/>
          <p:nvPr/>
        </p:nvSpPr>
        <p:spPr>
          <a:xfrm flipH="1">
            <a:off x="1499973" y="1895186"/>
            <a:ext cx="720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endParaRPr kumimoji="0" lang="pt-BR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FF0BB5D-802F-48D6-8AE7-3049BD396A67}"/>
              </a:ext>
            </a:extLst>
          </p:cNvPr>
          <p:cNvSpPr/>
          <p:nvPr/>
        </p:nvSpPr>
        <p:spPr>
          <a:xfrm flipH="1">
            <a:off x="842725" y="1889575"/>
            <a:ext cx="383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05DBF151-E436-4A6D-B3E6-685022B1275B}"/>
              </a:ext>
            </a:extLst>
          </p:cNvPr>
          <p:cNvCxnSpPr>
            <a:cxnSpLocks/>
          </p:cNvCxnSpPr>
          <p:nvPr/>
        </p:nvCxnSpPr>
        <p:spPr>
          <a:xfrm flipH="1" flipV="1">
            <a:off x="1268043" y="2118142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3AC335D4-0898-43B7-86C9-CDA8E23D3363}"/>
              </a:ext>
            </a:extLst>
          </p:cNvPr>
          <p:cNvCxnSpPr>
            <a:cxnSpLocks/>
          </p:cNvCxnSpPr>
          <p:nvPr/>
        </p:nvCxnSpPr>
        <p:spPr>
          <a:xfrm flipH="1" flipV="1">
            <a:off x="625712" y="2117705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33EBAD0-75D5-493C-9D87-8027928BC48E}"/>
              </a:ext>
            </a:extLst>
          </p:cNvPr>
          <p:cNvSpPr txBox="1"/>
          <p:nvPr/>
        </p:nvSpPr>
        <p:spPr>
          <a:xfrm flipH="1">
            <a:off x="222967" y="1875831"/>
            <a:ext cx="481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R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18C04AA7-D494-4CE9-94E9-68F655B9EA17}"/>
              </a:ext>
            </a:extLst>
          </p:cNvPr>
          <p:cNvCxnSpPr>
            <a:cxnSpLocks/>
          </p:cNvCxnSpPr>
          <p:nvPr/>
        </p:nvCxnSpPr>
        <p:spPr>
          <a:xfrm flipH="1">
            <a:off x="3316332" y="2155341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7581F0D-F636-4529-9763-F9FAE48CB1A7}"/>
              </a:ext>
            </a:extLst>
          </p:cNvPr>
          <p:cNvSpPr txBox="1"/>
          <p:nvPr/>
        </p:nvSpPr>
        <p:spPr>
          <a:xfrm flipH="1">
            <a:off x="3448351" y="1913325"/>
            <a:ext cx="93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CoA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EE7BBA5C-8F63-41B6-B069-A93FB4C9D9C4}"/>
              </a:ext>
            </a:extLst>
          </p:cNvPr>
          <p:cNvSpPr/>
          <p:nvPr/>
        </p:nvSpPr>
        <p:spPr>
          <a:xfrm>
            <a:off x="2717758" y="2106663"/>
            <a:ext cx="271463" cy="64075"/>
          </a:xfrm>
          <a:custGeom>
            <a:avLst/>
            <a:gdLst>
              <a:gd name="connsiteX0" fmla="*/ 0 w 385763"/>
              <a:gd name="connsiteY0" fmla="*/ 100092 h 142739"/>
              <a:gd name="connsiteX1" fmla="*/ 95250 w 385763"/>
              <a:gd name="connsiteY1" fmla="*/ 79 h 142739"/>
              <a:gd name="connsiteX2" fmla="*/ 195263 w 385763"/>
              <a:gd name="connsiteY2" fmla="*/ 114379 h 142739"/>
              <a:gd name="connsiteX3" fmla="*/ 285750 w 385763"/>
              <a:gd name="connsiteY3" fmla="*/ 138192 h 142739"/>
              <a:gd name="connsiteX4" fmla="*/ 385763 w 385763"/>
              <a:gd name="connsiteY4" fmla="*/ 42942 h 142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763" h="142739">
                <a:moveTo>
                  <a:pt x="0" y="100092"/>
                </a:moveTo>
                <a:cubicBezTo>
                  <a:pt x="31353" y="48895"/>
                  <a:pt x="62706" y="-2302"/>
                  <a:pt x="95250" y="79"/>
                </a:cubicBezTo>
                <a:cubicBezTo>
                  <a:pt x="127794" y="2460"/>
                  <a:pt x="163513" y="91360"/>
                  <a:pt x="195263" y="114379"/>
                </a:cubicBezTo>
                <a:cubicBezTo>
                  <a:pt x="227013" y="137398"/>
                  <a:pt x="254000" y="150098"/>
                  <a:pt x="285750" y="138192"/>
                </a:cubicBezTo>
                <a:cubicBezTo>
                  <a:pt x="317500" y="126286"/>
                  <a:pt x="351631" y="84614"/>
                  <a:pt x="385763" y="42942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3F8313E-FFBB-4B3C-A5A8-5347F99D1CDE}"/>
              </a:ext>
            </a:extLst>
          </p:cNvPr>
          <p:cNvSpPr txBox="1"/>
          <p:nvPr/>
        </p:nvSpPr>
        <p:spPr>
          <a:xfrm flipH="1">
            <a:off x="704046" y="1255967"/>
            <a:ext cx="675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A5CCA023-CBE2-4F4E-9E78-693E69F949A3}"/>
              </a:ext>
            </a:extLst>
          </p:cNvPr>
          <p:cNvCxnSpPr>
            <a:cxnSpLocks/>
          </p:cNvCxnSpPr>
          <p:nvPr/>
        </p:nvCxnSpPr>
        <p:spPr>
          <a:xfrm flipH="1">
            <a:off x="1007088" y="168013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3A11FE08-E71C-4481-813F-F7B0471C1390}"/>
              </a:ext>
            </a:extLst>
          </p:cNvPr>
          <p:cNvCxnSpPr>
            <a:cxnSpLocks/>
          </p:cNvCxnSpPr>
          <p:nvPr/>
        </p:nvCxnSpPr>
        <p:spPr>
          <a:xfrm flipH="1">
            <a:off x="1095538" y="1679594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o 39">
            <a:extLst>
              <a:ext uri="{FF2B5EF4-FFF2-40B4-BE49-F238E27FC236}">
                <a16:creationId xmlns:a16="http://schemas.microsoft.com/office/drawing/2014/main" id="{646D1714-8EAC-499F-9A79-D3948764941D}"/>
              </a:ext>
            </a:extLst>
          </p:cNvPr>
          <p:cNvSpPr/>
          <p:nvPr/>
        </p:nvSpPr>
        <p:spPr>
          <a:xfrm rot="13709709">
            <a:off x="5028856" y="929321"/>
            <a:ext cx="1302138" cy="1282574"/>
          </a:xfrm>
          <a:prstGeom prst="arc">
            <a:avLst>
              <a:gd name="adj1" fmla="val 12663219"/>
              <a:gd name="adj2" fmla="val 18535179"/>
            </a:avLst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15C4A887-BB96-4CF4-92DF-EAB54AB20663}"/>
              </a:ext>
            </a:extLst>
          </p:cNvPr>
          <p:cNvCxnSpPr>
            <a:cxnSpLocks/>
          </p:cNvCxnSpPr>
          <p:nvPr/>
        </p:nvCxnSpPr>
        <p:spPr>
          <a:xfrm>
            <a:off x="4604189" y="2200730"/>
            <a:ext cx="161728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E9CDDEFE-2533-486C-866B-0B864F678580}"/>
              </a:ext>
            </a:extLst>
          </p:cNvPr>
          <p:cNvSpPr txBox="1"/>
          <p:nvPr/>
        </p:nvSpPr>
        <p:spPr>
          <a:xfrm>
            <a:off x="4549138" y="1085192"/>
            <a:ext cx="1672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 err="1">
                <a:solidFill>
                  <a:prstClr val="white"/>
                </a:solidFill>
                <a:latin typeface="Bell MT" panose="02020503060305020303" pitchFamily="18" charset="0"/>
              </a:rPr>
              <a:t>CoA</a:t>
            </a: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 - SH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7FDFC37A-9C89-4603-BB8D-62AEC3C5B008}"/>
              </a:ext>
            </a:extLst>
          </p:cNvPr>
          <p:cNvCxnSpPr>
            <a:cxnSpLocks/>
          </p:cNvCxnSpPr>
          <p:nvPr/>
        </p:nvCxnSpPr>
        <p:spPr>
          <a:xfrm flipH="1">
            <a:off x="10143472" y="1825370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0CC2D4F-60E2-4F41-8649-ABB12180F585}"/>
              </a:ext>
            </a:extLst>
          </p:cNvPr>
          <p:cNvSpPr txBox="1"/>
          <p:nvPr/>
        </p:nvSpPr>
        <p:spPr>
          <a:xfrm flipH="1">
            <a:off x="9948328" y="1982304"/>
            <a:ext cx="481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44334920-1E4B-431D-91F9-32785CCC391E}"/>
              </a:ext>
            </a:extLst>
          </p:cNvPr>
          <p:cNvSpPr txBox="1"/>
          <p:nvPr/>
        </p:nvSpPr>
        <p:spPr>
          <a:xfrm flipH="1">
            <a:off x="10477899" y="1982399"/>
            <a:ext cx="62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S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5A99151B-B051-4536-869D-A30211C39C8F}"/>
              </a:ext>
            </a:extLst>
          </p:cNvPr>
          <p:cNvSpPr txBox="1"/>
          <p:nvPr/>
        </p:nvSpPr>
        <p:spPr>
          <a:xfrm flipH="1">
            <a:off x="9914951" y="1384957"/>
            <a:ext cx="53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B60E4D30-8913-4149-9DB0-534F267E0733}"/>
              </a:ext>
            </a:extLst>
          </p:cNvPr>
          <p:cNvCxnSpPr>
            <a:cxnSpLocks/>
          </p:cNvCxnSpPr>
          <p:nvPr/>
        </p:nvCxnSpPr>
        <p:spPr>
          <a:xfrm flipH="1">
            <a:off x="10226367" y="1825370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9B277129-05BC-4574-AE7E-B2889CB528AE}"/>
              </a:ext>
            </a:extLst>
          </p:cNvPr>
          <p:cNvCxnSpPr>
            <a:cxnSpLocks/>
          </p:cNvCxnSpPr>
          <p:nvPr/>
        </p:nvCxnSpPr>
        <p:spPr>
          <a:xfrm flipH="1">
            <a:off x="9793943" y="2186637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ângulo 50">
            <a:extLst>
              <a:ext uri="{FF2B5EF4-FFF2-40B4-BE49-F238E27FC236}">
                <a16:creationId xmlns:a16="http://schemas.microsoft.com/office/drawing/2014/main" id="{1177D746-302F-4078-AEF0-94EBE486B857}"/>
              </a:ext>
            </a:extLst>
          </p:cNvPr>
          <p:cNvSpPr/>
          <p:nvPr/>
        </p:nvSpPr>
        <p:spPr>
          <a:xfrm flipH="1">
            <a:off x="9141534" y="1964118"/>
            <a:ext cx="720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3</a:t>
            </a:r>
            <a:endParaRPr kumimoji="0" lang="pt-BR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A2417132-9687-4A18-81AF-681AD796BCF0}"/>
              </a:ext>
            </a:extLst>
          </p:cNvPr>
          <p:cNvSpPr/>
          <p:nvPr/>
        </p:nvSpPr>
        <p:spPr>
          <a:xfrm flipH="1">
            <a:off x="6840089" y="1969306"/>
            <a:ext cx="383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738C9D9D-BD5B-41CA-BAAF-67DE5CEF3789}"/>
              </a:ext>
            </a:extLst>
          </p:cNvPr>
          <p:cNvCxnSpPr>
            <a:cxnSpLocks/>
          </p:cNvCxnSpPr>
          <p:nvPr/>
        </p:nvCxnSpPr>
        <p:spPr>
          <a:xfrm flipH="1" flipV="1">
            <a:off x="6623076" y="2197436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8083907-B0BD-4241-939F-BC69912DB05A}"/>
              </a:ext>
            </a:extLst>
          </p:cNvPr>
          <p:cNvSpPr txBox="1"/>
          <p:nvPr/>
        </p:nvSpPr>
        <p:spPr>
          <a:xfrm flipH="1">
            <a:off x="6220331" y="1955562"/>
            <a:ext cx="481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R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24C0BEAF-744A-4495-BCD6-BFC1186D1115}"/>
              </a:ext>
            </a:extLst>
          </p:cNvPr>
          <p:cNvCxnSpPr>
            <a:cxnSpLocks/>
          </p:cNvCxnSpPr>
          <p:nvPr/>
        </p:nvCxnSpPr>
        <p:spPr>
          <a:xfrm flipH="1">
            <a:off x="10957893" y="2224273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33A0514F-2D30-47A5-A586-3EEDC67F8575}"/>
              </a:ext>
            </a:extLst>
          </p:cNvPr>
          <p:cNvSpPr txBox="1"/>
          <p:nvPr/>
        </p:nvSpPr>
        <p:spPr>
          <a:xfrm flipH="1">
            <a:off x="11089912" y="1982257"/>
            <a:ext cx="93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CoA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id="{05844E55-EB48-4585-8AB5-B37FA7385739}"/>
              </a:ext>
            </a:extLst>
          </p:cNvPr>
          <p:cNvSpPr/>
          <p:nvPr/>
        </p:nvSpPr>
        <p:spPr>
          <a:xfrm>
            <a:off x="10359319" y="2175595"/>
            <a:ext cx="271463" cy="64075"/>
          </a:xfrm>
          <a:custGeom>
            <a:avLst/>
            <a:gdLst>
              <a:gd name="connsiteX0" fmla="*/ 0 w 385763"/>
              <a:gd name="connsiteY0" fmla="*/ 100092 h 142739"/>
              <a:gd name="connsiteX1" fmla="*/ 95250 w 385763"/>
              <a:gd name="connsiteY1" fmla="*/ 79 h 142739"/>
              <a:gd name="connsiteX2" fmla="*/ 195263 w 385763"/>
              <a:gd name="connsiteY2" fmla="*/ 114379 h 142739"/>
              <a:gd name="connsiteX3" fmla="*/ 285750 w 385763"/>
              <a:gd name="connsiteY3" fmla="*/ 138192 h 142739"/>
              <a:gd name="connsiteX4" fmla="*/ 385763 w 385763"/>
              <a:gd name="connsiteY4" fmla="*/ 42942 h 142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763" h="142739">
                <a:moveTo>
                  <a:pt x="0" y="100092"/>
                </a:moveTo>
                <a:cubicBezTo>
                  <a:pt x="31353" y="48895"/>
                  <a:pt x="62706" y="-2302"/>
                  <a:pt x="95250" y="79"/>
                </a:cubicBezTo>
                <a:cubicBezTo>
                  <a:pt x="127794" y="2460"/>
                  <a:pt x="163513" y="91360"/>
                  <a:pt x="195263" y="114379"/>
                </a:cubicBezTo>
                <a:cubicBezTo>
                  <a:pt x="227013" y="137398"/>
                  <a:pt x="254000" y="150098"/>
                  <a:pt x="285750" y="138192"/>
                </a:cubicBezTo>
                <a:cubicBezTo>
                  <a:pt x="317500" y="126286"/>
                  <a:pt x="351631" y="84614"/>
                  <a:pt x="385763" y="42942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98C89E3-F6C6-4F68-A639-62404F3B751B}"/>
              </a:ext>
            </a:extLst>
          </p:cNvPr>
          <p:cNvSpPr txBox="1"/>
          <p:nvPr/>
        </p:nvSpPr>
        <p:spPr>
          <a:xfrm flipH="1">
            <a:off x="6701410" y="1335698"/>
            <a:ext cx="675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1CDD4F23-8370-442B-B587-09FD16AEC712}"/>
              </a:ext>
            </a:extLst>
          </p:cNvPr>
          <p:cNvCxnSpPr>
            <a:cxnSpLocks/>
          </p:cNvCxnSpPr>
          <p:nvPr/>
        </p:nvCxnSpPr>
        <p:spPr>
          <a:xfrm flipH="1">
            <a:off x="7004452" y="175986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FB6802B0-88F3-410C-956C-AD481FA5AF68}"/>
              </a:ext>
            </a:extLst>
          </p:cNvPr>
          <p:cNvCxnSpPr>
            <a:cxnSpLocks/>
          </p:cNvCxnSpPr>
          <p:nvPr/>
        </p:nvCxnSpPr>
        <p:spPr>
          <a:xfrm flipH="1">
            <a:off x="7092902" y="1759325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FDB9D0F4-85E9-4DCD-90EE-36C577081084}"/>
              </a:ext>
            </a:extLst>
          </p:cNvPr>
          <p:cNvSpPr txBox="1"/>
          <p:nvPr/>
        </p:nvSpPr>
        <p:spPr>
          <a:xfrm flipH="1">
            <a:off x="7318177" y="1955704"/>
            <a:ext cx="62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S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E0211870-2187-4147-85A6-A7D464FFFE06}"/>
              </a:ext>
            </a:extLst>
          </p:cNvPr>
          <p:cNvCxnSpPr>
            <a:cxnSpLocks/>
          </p:cNvCxnSpPr>
          <p:nvPr/>
        </p:nvCxnSpPr>
        <p:spPr>
          <a:xfrm flipH="1">
            <a:off x="7798171" y="2197578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4C70E2DC-6E22-4ED9-98D9-5005D0D69063}"/>
              </a:ext>
            </a:extLst>
          </p:cNvPr>
          <p:cNvSpPr txBox="1"/>
          <p:nvPr/>
        </p:nvSpPr>
        <p:spPr>
          <a:xfrm flipH="1">
            <a:off x="7930190" y="1955562"/>
            <a:ext cx="93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CoA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66" name="Forma Livre: Forma 65">
            <a:extLst>
              <a:ext uri="{FF2B5EF4-FFF2-40B4-BE49-F238E27FC236}">
                <a16:creationId xmlns:a16="http://schemas.microsoft.com/office/drawing/2014/main" id="{BC7F73B7-7C5C-4F8D-B443-9E0525355CD9}"/>
              </a:ext>
            </a:extLst>
          </p:cNvPr>
          <p:cNvSpPr/>
          <p:nvPr/>
        </p:nvSpPr>
        <p:spPr>
          <a:xfrm>
            <a:off x="7199597" y="2148900"/>
            <a:ext cx="271463" cy="64075"/>
          </a:xfrm>
          <a:custGeom>
            <a:avLst/>
            <a:gdLst>
              <a:gd name="connsiteX0" fmla="*/ 0 w 385763"/>
              <a:gd name="connsiteY0" fmla="*/ 100092 h 142739"/>
              <a:gd name="connsiteX1" fmla="*/ 95250 w 385763"/>
              <a:gd name="connsiteY1" fmla="*/ 79 h 142739"/>
              <a:gd name="connsiteX2" fmla="*/ 195263 w 385763"/>
              <a:gd name="connsiteY2" fmla="*/ 114379 h 142739"/>
              <a:gd name="connsiteX3" fmla="*/ 285750 w 385763"/>
              <a:gd name="connsiteY3" fmla="*/ 138192 h 142739"/>
              <a:gd name="connsiteX4" fmla="*/ 385763 w 385763"/>
              <a:gd name="connsiteY4" fmla="*/ 42942 h 142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763" h="142739">
                <a:moveTo>
                  <a:pt x="0" y="100092"/>
                </a:moveTo>
                <a:cubicBezTo>
                  <a:pt x="31353" y="48895"/>
                  <a:pt x="62706" y="-2302"/>
                  <a:pt x="95250" y="79"/>
                </a:cubicBezTo>
                <a:cubicBezTo>
                  <a:pt x="127794" y="2460"/>
                  <a:pt x="163513" y="91360"/>
                  <a:pt x="195263" y="114379"/>
                </a:cubicBezTo>
                <a:cubicBezTo>
                  <a:pt x="227013" y="137398"/>
                  <a:pt x="254000" y="150098"/>
                  <a:pt x="285750" y="138192"/>
                </a:cubicBezTo>
                <a:cubicBezTo>
                  <a:pt x="317500" y="126286"/>
                  <a:pt x="351631" y="84614"/>
                  <a:pt x="385763" y="42942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EDFDDDA5-9A58-410E-9B04-C55E2867C1F2}"/>
              </a:ext>
            </a:extLst>
          </p:cNvPr>
          <p:cNvSpPr txBox="1"/>
          <p:nvPr/>
        </p:nvSpPr>
        <p:spPr>
          <a:xfrm flipH="1">
            <a:off x="8771092" y="1924508"/>
            <a:ext cx="306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+</a:t>
            </a:r>
          </a:p>
        </p:txBody>
      </p: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57BF80F8-92DA-4C26-8DE6-863B8FA60A3B}"/>
              </a:ext>
            </a:extLst>
          </p:cNvPr>
          <p:cNvGrpSpPr/>
          <p:nvPr/>
        </p:nvGrpSpPr>
        <p:grpSpPr>
          <a:xfrm>
            <a:off x="9514310" y="4039660"/>
            <a:ext cx="2232943" cy="2008768"/>
            <a:chOff x="5562335" y="2218591"/>
            <a:chExt cx="2430985" cy="2222193"/>
          </a:xfrm>
          <a:solidFill>
            <a:schemeClr val="accent2"/>
          </a:solidFill>
        </p:grpSpPr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74FFD714-4964-4844-B617-1AF7665510B3}"/>
                </a:ext>
              </a:extLst>
            </p:cNvPr>
            <p:cNvSpPr/>
            <p:nvPr/>
          </p:nvSpPr>
          <p:spPr>
            <a:xfrm>
              <a:off x="5562335" y="2244784"/>
              <a:ext cx="2196000" cy="2196000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Ciclo de Krebs</a:t>
              </a:r>
            </a:p>
          </p:txBody>
        </p:sp>
        <p:sp>
          <p:nvSpPr>
            <p:cNvPr id="70" name="Arco 69">
              <a:extLst>
                <a:ext uri="{FF2B5EF4-FFF2-40B4-BE49-F238E27FC236}">
                  <a16:creationId xmlns:a16="http://schemas.microsoft.com/office/drawing/2014/main" id="{5E21B9FA-7AD9-47F4-B315-3E82D0D35718}"/>
                </a:ext>
              </a:extLst>
            </p:cNvPr>
            <p:cNvSpPr/>
            <p:nvPr/>
          </p:nvSpPr>
          <p:spPr>
            <a:xfrm>
              <a:off x="5562335" y="2218591"/>
              <a:ext cx="2430985" cy="2196000"/>
            </a:xfrm>
            <a:prstGeom prst="arc">
              <a:avLst>
                <a:gd name="adj1" fmla="val 12720836"/>
                <a:gd name="adj2" fmla="val 15833676"/>
              </a:avLst>
            </a:prstGeom>
            <a:noFill/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8AA72E37-68B8-4A84-B5A2-D6A13CE56012}"/>
              </a:ext>
            </a:extLst>
          </p:cNvPr>
          <p:cNvSpPr/>
          <p:nvPr/>
        </p:nvSpPr>
        <p:spPr>
          <a:xfrm>
            <a:off x="3659658" y="3931729"/>
            <a:ext cx="2217107" cy="886216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pt-BR" sz="2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-oxidação</a:t>
            </a:r>
          </a:p>
        </p:txBody>
      </p: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8BC37117-76C2-4975-AFC6-7C77534EB9A5}"/>
              </a:ext>
            </a:extLst>
          </p:cNvPr>
          <p:cNvCxnSpPr>
            <a:cxnSpLocks/>
          </p:cNvCxnSpPr>
          <p:nvPr/>
        </p:nvCxnSpPr>
        <p:spPr>
          <a:xfrm flipH="1">
            <a:off x="6207791" y="4374837"/>
            <a:ext cx="99180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378A23B5-1288-4A98-BB55-D1FAD63F6DD2}"/>
              </a:ext>
            </a:extLst>
          </p:cNvPr>
          <p:cNvCxnSpPr>
            <a:cxnSpLocks/>
          </p:cNvCxnSpPr>
          <p:nvPr/>
        </p:nvCxnSpPr>
        <p:spPr>
          <a:xfrm flipH="1" flipV="1">
            <a:off x="7187071" y="2529447"/>
            <a:ext cx="1" cy="1870063"/>
          </a:xfrm>
          <a:prstGeom prst="straightConnector1">
            <a:avLst/>
          </a:prstGeom>
          <a:ln w="5715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de Seta Reta 87">
            <a:extLst>
              <a:ext uri="{FF2B5EF4-FFF2-40B4-BE49-F238E27FC236}">
                <a16:creationId xmlns:a16="http://schemas.microsoft.com/office/drawing/2014/main" id="{270E8E35-2494-43CB-9FC1-DC061D5ACEC4}"/>
              </a:ext>
            </a:extLst>
          </p:cNvPr>
          <p:cNvCxnSpPr>
            <a:cxnSpLocks/>
          </p:cNvCxnSpPr>
          <p:nvPr/>
        </p:nvCxnSpPr>
        <p:spPr>
          <a:xfrm>
            <a:off x="10495050" y="3037221"/>
            <a:ext cx="0" cy="78355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Espaço Reservado para Conteúdo 2">
            <a:extLst>
              <a:ext uri="{FF2B5EF4-FFF2-40B4-BE49-F238E27FC236}">
                <a16:creationId xmlns:a16="http://schemas.microsoft.com/office/drawing/2014/main" id="{10157E94-95C4-4FF7-91A7-BD04AA4F6A48}"/>
              </a:ext>
            </a:extLst>
          </p:cNvPr>
          <p:cNvSpPr txBox="1">
            <a:spLocks/>
          </p:cNvSpPr>
          <p:nvPr/>
        </p:nvSpPr>
        <p:spPr>
          <a:xfrm>
            <a:off x="142417" y="392060"/>
            <a:ext cx="4234906" cy="610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l-GR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pt-BR" b="1" dirty="0">
                <a:solidFill>
                  <a:schemeClr val="accent4"/>
                </a:solidFill>
                <a:latin typeface="Bell MT" panose="02020503060305020303" pitchFamily="18" charset="0"/>
              </a:rPr>
              <a:t>-</a:t>
            </a:r>
            <a:r>
              <a:rPr lang="pt-BR" b="1" dirty="0" err="1">
                <a:solidFill>
                  <a:schemeClr val="accent4"/>
                </a:solidFill>
                <a:latin typeface="Bell MT" panose="02020503060305020303" pitchFamily="18" charset="0"/>
              </a:rPr>
              <a:t>Cetoacil-CoA</a:t>
            </a:r>
            <a:endParaRPr lang="pt-BR" b="1" dirty="0">
              <a:solidFill>
                <a:schemeClr val="accent4"/>
              </a:solidFill>
              <a:latin typeface="Bell MT" panose="02020503060305020303" pitchFamily="18" charset="0"/>
            </a:endParaRPr>
          </a:p>
        </p:txBody>
      </p:sp>
      <p:sp>
        <p:nvSpPr>
          <p:cNvPr id="96" name="Espaço Reservado para Conteúdo 2">
            <a:extLst>
              <a:ext uri="{FF2B5EF4-FFF2-40B4-BE49-F238E27FC236}">
                <a16:creationId xmlns:a16="http://schemas.microsoft.com/office/drawing/2014/main" id="{F547BA10-882C-45A2-B386-5F8300D835E5}"/>
              </a:ext>
            </a:extLst>
          </p:cNvPr>
          <p:cNvSpPr txBox="1">
            <a:spLocks/>
          </p:cNvSpPr>
          <p:nvPr/>
        </p:nvSpPr>
        <p:spPr>
          <a:xfrm>
            <a:off x="9413715" y="348712"/>
            <a:ext cx="2218289" cy="610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>
                <a:solidFill>
                  <a:schemeClr val="accent4"/>
                </a:solidFill>
                <a:latin typeface="Bell MT" panose="02020503060305020303" pitchFamily="18" charset="0"/>
              </a:rPr>
              <a:t>Acetil-</a:t>
            </a:r>
            <a:r>
              <a:rPr lang="pt-BR" b="1" dirty="0" err="1">
                <a:solidFill>
                  <a:schemeClr val="accent4"/>
                </a:solidFill>
                <a:latin typeface="Bell MT" panose="02020503060305020303" pitchFamily="18" charset="0"/>
              </a:rPr>
              <a:t>CoA</a:t>
            </a:r>
            <a:endParaRPr lang="pt-BR" b="1" dirty="0">
              <a:solidFill>
                <a:schemeClr val="accent4"/>
              </a:solidFill>
              <a:latin typeface="Bell MT" panose="02020503060305020303" pitchFamily="18" charset="0"/>
            </a:endParaRPr>
          </a:p>
        </p:txBody>
      </p:sp>
      <p:sp>
        <p:nvSpPr>
          <p:cNvPr id="97" name="Espaço Reservado para Conteúdo 2">
            <a:extLst>
              <a:ext uri="{FF2B5EF4-FFF2-40B4-BE49-F238E27FC236}">
                <a16:creationId xmlns:a16="http://schemas.microsoft.com/office/drawing/2014/main" id="{4C2B0CA1-6535-4145-A3BA-0A2C5B069260}"/>
              </a:ext>
            </a:extLst>
          </p:cNvPr>
          <p:cNvSpPr txBox="1">
            <a:spLocks/>
          </p:cNvSpPr>
          <p:nvPr/>
        </p:nvSpPr>
        <p:spPr>
          <a:xfrm>
            <a:off x="6238485" y="352450"/>
            <a:ext cx="2218289" cy="610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 err="1">
                <a:solidFill>
                  <a:schemeClr val="accent4"/>
                </a:solidFill>
                <a:latin typeface="Bell MT" panose="02020503060305020303" pitchFamily="18" charset="0"/>
              </a:rPr>
              <a:t>Acil-CoA</a:t>
            </a:r>
            <a:endParaRPr lang="pt-BR" b="1" dirty="0">
              <a:solidFill>
                <a:schemeClr val="accent4"/>
              </a:solidFill>
              <a:latin typeface="Bell MT" panose="02020503060305020303" pitchFamily="18" charset="0"/>
            </a:endParaRP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CD664CA3-BF30-4959-84E4-86BFC0919DB7}"/>
              </a:ext>
            </a:extLst>
          </p:cNvPr>
          <p:cNvSpPr/>
          <p:nvPr/>
        </p:nvSpPr>
        <p:spPr>
          <a:xfrm>
            <a:off x="4855727" y="2256102"/>
            <a:ext cx="1080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 err="1">
                <a:solidFill>
                  <a:schemeClr val="bg1"/>
                </a:solidFill>
                <a:latin typeface="Bell MT" panose="02020503060305020303" pitchFamily="18" charset="0"/>
              </a:rPr>
              <a:t>Tiolase</a:t>
            </a:r>
            <a:endParaRPr lang="pt-BR" b="1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42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27DEF182-517F-40AD-AF52-2785DAA65BC9}"/>
              </a:ext>
            </a:extLst>
          </p:cNvPr>
          <p:cNvGrpSpPr/>
          <p:nvPr/>
        </p:nvGrpSpPr>
        <p:grpSpPr>
          <a:xfrm>
            <a:off x="2898112" y="399013"/>
            <a:ext cx="6436388" cy="6280195"/>
            <a:chOff x="5755612" y="385990"/>
            <a:chExt cx="6436388" cy="6280195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E41F54C5-7CA6-46E6-8FAF-C8926693852E}"/>
                </a:ext>
              </a:extLst>
            </p:cNvPr>
            <p:cNvSpPr txBox="1"/>
            <p:nvPr/>
          </p:nvSpPr>
          <p:spPr>
            <a:xfrm>
              <a:off x="8313777" y="385990"/>
              <a:ext cx="17192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Acetil-</a:t>
              </a:r>
              <a:r>
                <a:rPr kumimoji="0" lang="pt-BR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CoA</a:t>
              </a:r>
              <a:endPara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9E7EE1D3-B500-4523-912F-B64C25DA9CF7}"/>
                </a:ext>
              </a:extLst>
            </p:cNvPr>
            <p:cNvSpPr txBox="1"/>
            <p:nvPr/>
          </p:nvSpPr>
          <p:spPr>
            <a:xfrm>
              <a:off x="6636157" y="1326594"/>
              <a:ext cx="2220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Oxalacetato</a:t>
              </a:r>
            </a:p>
          </p:txBody>
        </p:sp>
        <p:sp>
          <p:nvSpPr>
            <p:cNvPr id="7" name="Arco 6">
              <a:extLst>
                <a:ext uri="{FF2B5EF4-FFF2-40B4-BE49-F238E27FC236}">
                  <a16:creationId xmlns:a16="http://schemas.microsoft.com/office/drawing/2014/main" id="{B323221E-4A2B-4F9F-B6D0-14B7CB26CE37}"/>
                </a:ext>
              </a:extLst>
            </p:cNvPr>
            <p:cNvSpPr/>
            <p:nvPr/>
          </p:nvSpPr>
          <p:spPr>
            <a:xfrm>
              <a:off x="6417702" y="1254235"/>
              <a:ext cx="5196044" cy="5069990"/>
            </a:xfrm>
            <a:prstGeom prst="arc">
              <a:avLst>
                <a:gd name="adj1" fmla="val 18327829"/>
                <a:gd name="adj2" fmla="val 19340631"/>
              </a:avLst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Arco 7">
              <a:extLst>
                <a:ext uri="{FF2B5EF4-FFF2-40B4-BE49-F238E27FC236}">
                  <a16:creationId xmlns:a16="http://schemas.microsoft.com/office/drawing/2014/main" id="{6915A99E-1041-444C-8C7A-1B67961A21D0}"/>
                </a:ext>
              </a:extLst>
            </p:cNvPr>
            <p:cNvSpPr/>
            <p:nvPr/>
          </p:nvSpPr>
          <p:spPr>
            <a:xfrm>
              <a:off x="6396496" y="1245584"/>
              <a:ext cx="5196044" cy="5069990"/>
            </a:xfrm>
            <a:prstGeom prst="arc">
              <a:avLst>
                <a:gd name="adj1" fmla="val 20000142"/>
                <a:gd name="adj2" fmla="val 20851908"/>
              </a:avLst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Arco 8">
              <a:extLst>
                <a:ext uri="{FF2B5EF4-FFF2-40B4-BE49-F238E27FC236}">
                  <a16:creationId xmlns:a16="http://schemas.microsoft.com/office/drawing/2014/main" id="{C3F56497-7481-4E77-BB9D-31B971BE04A4}"/>
                </a:ext>
              </a:extLst>
            </p:cNvPr>
            <p:cNvSpPr/>
            <p:nvPr/>
          </p:nvSpPr>
          <p:spPr>
            <a:xfrm>
              <a:off x="6404869" y="1236933"/>
              <a:ext cx="5196044" cy="5069990"/>
            </a:xfrm>
            <a:prstGeom prst="arc">
              <a:avLst>
                <a:gd name="adj1" fmla="val 21436359"/>
                <a:gd name="adj2" fmla="val 2014302"/>
              </a:avLst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rco 9">
              <a:extLst>
                <a:ext uri="{FF2B5EF4-FFF2-40B4-BE49-F238E27FC236}">
                  <a16:creationId xmlns:a16="http://schemas.microsoft.com/office/drawing/2014/main" id="{BE311DAA-0567-44CB-A224-F8A9D1B17BDB}"/>
                </a:ext>
              </a:extLst>
            </p:cNvPr>
            <p:cNvSpPr/>
            <p:nvPr/>
          </p:nvSpPr>
          <p:spPr>
            <a:xfrm>
              <a:off x="6396496" y="1228282"/>
              <a:ext cx="5196044" cy="5069990"/>
            </a:xfrm>
            <a:prstGeom prst="arc">
              <a:avLst>
                <a:gd name="adj1" fmla="val 2798458"/>
                <a:gd name="adj2" fmla="val 4400627"/>
              </a:avLst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rco 10">
              <a:extLst>
                <a:ext uri="{FF2B5EF4-FFF2-40B4-BE49-F238E27FC236}">
                  <a16:creationId xmlns:a16="http://schemas.microsoft.com/office/drawing/2014/main" id="{12E85BB4-0711-4109-B4A0-0F429FC3A3A2}"/>
                </a:ext>
              </a:extLst>
            </p:cNvPr>
            <p:cNvSpPr/>
            <p:nvPr/>
          </p:nvSpPr>
          <p:spPr>
            <a:xfrm>
              <a:off x="6404483" y="1236408"/>
              <a:ext cx="5196044" cy="5069990"/>
            </a:xfrm>
            <a:prstGeom prst="arc">
              <a:avLst>
                <a:gd name="adj1" fmla="val 5989416"/>
                <a:gd name="adj2" fmla="val 8994205"/>
              </a:avLst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rco 11">
              <a:extLst>
                <a:ext uri="{FF2B5EF4-FFF2-40B4-BE49-F238E27FC236}">
                  <a16:creationId xmlns:a16="http://schemas.microsoft.com/office/drawing/2014/main" id="{9C3B4E2A-A6F6-4A1B-891C-7196F577556E}"/>
                </a:ext>
              </a:extLst>
            </p:cNvPr>
            <p:cNvSpPr/>
            <p:nvPr/>
          </p:nvSpPr>
          <p:spPr>
            <a:xfrm>
              <a:off x="6396496" y="1228282"/>
              <a:ext cx="5196044" cy="5069990"/>
            </a:xfrm>
            <a:prstGeom prst="arc">
              <a:avLst>
                <a:gd name="adj1" fmla="val 9605520"/>
                <a:gd name="adj2" fmla="val 10739079"/>
              </a:avLst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Arco 12">
              <a:extLst>
                <a:ext uri="{FF2B5EF4-FFF2-40B4-BE49-F238E27FC236}">
                  <a16:creationId xmlns:a16="http://schemas.microsoft.com/office/drawing/2014/main" id="{DB53DE08-D456-4DF4-A4CA-C08601F52288}"/>
                </a:ext>
              </a:extLst>
            </p:cNvPr>
            <p:cNvSpPr/>
            <p:nvPr/>
          </p:nvSpPr>
          <p:spPr>
            <a:xfrm>
              <a:off x="6404483" y="1204632"/>
              <a:ext cx="5196044" cy="5069990"/>
            </a:xfrm>
            <a:prstGeom prst="arc">
              <a:avLst>
                <a:gd name="adj1" fmla="val 11376747"/>
                <a:gd name="adj2" fmla="val 12277346"/>
              </a:avLst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Arco 13">
              <a:extLst>
                <a:ext uri="{FF2B5EF4-FFF2-40B4-BE49-F238E27FC236}">
                  <a16:creationId xmlns:a16="http://schemas.microsoft.com/office/drawing/2014/main" id="{E0A77963-62A5-476A-85D1-A011A80AD2A5}"/>
                </a:ext>
              </a:extLst>
            </p:cNvPr>
            <p:cNvSpPr/>
            <p:nvPr/>
          </p:nvSpPr>
          <p:spPr>
            <a:xfrm>
              <a:off x="6396496" y="1163720"/>
              <a:ext cx="5196044" cy="5069990"/>
            </a:xfrm>
            <a:prstGeom prst="arc">
              <a:avLst>
                <a:gd name="adj1" fmla="val 12793611"/>
                <a:gd name="adj2" fmla="val 13867993"/>
              </a:avLst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rco 14">
              <a:extLst>
                <a:ext uri="{FF2B5EF4-FFF2-40B4-BE49-F238E27FC236}">
                  <a16:creationId xmlns:a16="http://schemas.microsoft.com/office/drawing/2014/main" id="{30979655-EB07-4225-8B71-3DAD1588A686}"/>
                </a:ext>
              </a:extLst>
            </p:cNvPr>
            <p:cNvSpPr/>
            <p:nvPr/>
          </p:nvSpPr>
          <p:spPr>
            <a:xfrm>
              <a:off x="6404483" y="1187330"/>
              <a:ext cx="5196044" cy="5069990"/>
            </a:xfrm>
            <a:prstGeom prst="arc">
              <a:avLst>
                <a:gd name="adj1" fmla="val 14999890"/>
                <a:gd name="adj2" fmla="val 17520247"/>
              </a:avLst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D78AF2C8-779A-4276-B105-C4B2622352F8}"/>
                </a:ext>
              </a:extLst>
            </p:cNvPr>
            <p:cNvSpPr/>
            <p:nvPr/>
          </p:nvSpPr>
          <p:spPr>
            <a:xfrm flipV="1">
              <a:off x="9030854" y="794939"/>
              <a:ext cx="146827" cy="400515"/>
            </a:xfrm>
            <a:prstGeom prst="bentArrow">
              <a:avLst>
                <a:gd name="adj1" fmla="val 5691"/>
                <a:gd name="adj2" fmla="val 10827"/>
                <a:gd name="adj3" fmla="val 50000"/>
                <a:gd name="adj4" fmla="val 83920"/>
              </a:avLst>
            </a:prstGeom>
            <a:solidFill>
              <a:schemeClr val="accent2">
                <a:lumMod val="50000"/>
              </a:schemeClr>
            </a:solidFill>
            <a:ln w="571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56C5AD80-1800-4E26-8855-E0F706E51A89}"/>
                </a:ext>
              </a:extLst>
            </p:cNvPr>
            <p:cNvSpPr txBox="1"/>
            <p:nvPr/>
          </p:nvSpPr>
          <p:spPr>
            <a:xfrm>
              <a:off x="9664798" y="1326190"/>
              <a:ext cx="1295021" cy="400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Citrato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FAF2D71-2C75-42BC-88BE-03AF810DD0CB}"/>
                </a:ext>
              </a:extLst>
            </p:cNvPr>
            <p:cNvSpPr txBox="1"/>
            <p:nvPr/>
          </p:nvSpPr>
          <p:spPr>
            <a:xfrm>
              <a:off x="6118901" y="2276125"/>
              <a:ext cx="1170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Malato</a:t>
              </a:r>
              <a:endPara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9EBDB661-3462-43A0-8379-A4940B27473F}"/>
                </a:ext>
              </a:extLst>
            </p:cNvPr>
            <p:cNvSpPr txBox="1"/>
            <p:nvPr/>
          </p:nvSpPr>
          <p:spPr>
            <a:xfrm>
              <a:off x="5755612" y="3348564"/>
              <a:ext cx="13892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Fumarato</a:t>
              </a:r>
              <a:endPara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95F8C8B2-A509-47B9-A43F-7112D13B9E30}"/>
                </a:ext>
              </a:extLst>
            </p:cNvPr>
            <p:cNvSpPr txBox="1"/>
            <p:nvPr/>
          </p:nvSpPr>
          <p:spPr>
            <a:xfrm>
              <a:off x="6041173" y="4632014"/>
              <a:ext cx="13892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Succinato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3FF6CAA1-C18E-4241-B580-D221BEC8D6ED}"/>
                </a:ext>
              </a:extLst>
            </p:cNvPr>
            <p:cNvSpPr txBox="1"/>
            <p:nvPr/>
          </p:nvSpPr>
          <p:spPr>
            <a:xfrm>
              <a:off x="8197530" y="6266075"/>
              <a:ext cx="19991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Succinato-</a:t>
              </a:r>
              <a:r>
                <a:rPr kumimoji="0" lang="pt-BR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CoA</a:t>
              </a:r>
              <a:endPara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8CB8C5A1-3A5B-4741-96AD-DFF7AE3918CF}"/>
                </a:ext>
              </a:extLst>
            </p:cNvPr>
            <p:cNvSpPr txBox="1"/>
            <p:nvPr/>
          </p:nvSpPr>
          <p:spPr>
            <a:xfrm>
              <a:off x="10896979" y="3197018"/>
              <a:ext cx="12950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Isocitrato</a:t>
              </a:r>
              <a:endPara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763DF321-9023-4828-9178-87047E502C9F}"/>
                </a:ext>
              </a:extLst>
            </p:cNvPr>
            <p:cNvSpPr txBox="1"/>
            <p:nvPr/>
          </p:nvSpPr>
          <p:spPr>
            <a:xfrm>
              <a:off x="10273959" y="2199173"/>
              <a:ext cx="19180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Cis-Aconit</a:t>
              </a:r>
              <a:r>
                <a:rPr kumimoji="0" lang="pt-B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ato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7C63CCD1-B131-47FE-BE5D-E56EFF6F97A2}"/>
                </a:ext>
              </a:extLst>
            </p:cNvPr>
            <p:cNvSpPr txBox="1"/>
            <p:nvPr/>
          </p:nvSpPr>
          <p:spPr>
            <a:xfrm>
              <a:off x="10059015" y="5174477"/>
              <a:ext cx="19180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α</a:t>
              </a:r>
              <a:r>
                <a:rPr kumimoji="0" lang="pt-B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-</a:t>
              </a:r>
              <a:r>
                <a:rPr kumimoji="0" lang="pt-BR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cetogutarato</a:t>
              </a:r>
              <a:endPara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</p:grpSp>
      <p:sp>
        <p:nvSpPr>
          <p:cNvPr id="25" name="Arco 24">
            <a:extLst>
              <a:ext uri="{FF2B5EF4-FFF2-40B4-BE49-F238E27FC236}">
                <a16:creationId xmlns:a16="http://schemas.microsoft.com/office/drawing/2014/main" id="{41BCECF3-C867-4192-8209-C91B2A5B7325}"/>
              </a:ext>
            </a:extLst>
          </p:cNvPr>
          <p:cNvSpPr/>
          <p:nvPr/>
        </p:nvSpPr>
        <p:spPr>
          <a:xfrm rot="11472638">
            <a:off x="8659299" y="4413957"/>
            <a:ext cx="1285019" cy="495524"/>
          </a:xfrm>
          <a:prstGeom prst="arc">
            <a:avLst>
              <a:gd name="adj1" fmla="val 16200000"/>
              <a:gd name="adj2" fmla="val 5615383"/>
            </a:avLst>
          </a:prstGeom>
          <a:ln w="38100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Arco 25">
            <a:extLst>
              <a:ext uri="{FF2B5EF4-FFF2-40B4-BE49-F238E27FC236}">
                <a16:creationId xmlns:a16="http://schemas.microsoft.com/office/drawing/2014/main" id="{11EFA65F-AD5F-47FA-B0BF-AD73660B7D15}"/>
              </a:ext>
            </a:extLst>
          </p:cNvPr>
          <p:cNvSpPr/>
          <p:nvPr/>
        </p:nvSpPr>
        <p:spPr>
          <a:xfrm rot="1230814">
            <a:off x="2868603" y="1611904"/>
            <a:ext cx="1269730" cy="516615"/>
          </a:xfrm>
          <a:prstGeom prst="arc">
            <a:avLst>
              <a:gd name="adj1" fmla="val 16199995"/>
              <a:gd name="adj2" fmla="val 5615383"/>
            </a:avLst>
          </a:prstGeom>
          <a:ln w="38100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Arco 26">
            <a:extLst>
              <a:ext uri="{FF2B5EF4-FFF2-40B4-BE49-F238E27FC236}">
                <a16:creationId xmlns:a16="http://schemas.microsoft.com/office/drawing/2014/main" id="{A6D75065-7700-466D-BA91-3847DF4923F2}"/>
              </a:ext>
            </a:extLst>
          </p:cNvPr>
          <p:cNvSpPr/>
          <p:nvPr/>
        </p:nvSpPr>
        <p:spPr>
          <a:xfrm rot="20762784">
            <a:off x="2308863" y="4183011"/>
            <a:ext cx="1269730" cy="516615"/>
          </a:xfrm>
          <a:prstGeom prst="arc">
            <a:avLst>
              <a:gd name="adj1" fmla="val 16199995"/>
              <a:gd name="adj2" fmla="val 5615383"/>
            </a:avLst>
          </a:prstGeom>
          <a:ln w="38100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B3DF986-1546-495C-A9C9-7C39CCD13568}"/>
              </a:ext>
            </a:extLst>
          </p:cNvPr>
          <p:cNvSpPr txBox="1"/>
          <p:nvPr/>
        </p:nvSpPr>
        <p:spPr>
          <a:xfrm>
            <a:off x="9382046" y="4214159"/>
            <a:ext cx="952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NAD</a:t>
            </a:r>
            <a:r>
              <a:rPr kumimoji="0" lang="pt-BR" sz="2000" b="1" i="0" u="none" strike="noStrike" kern="1200" cap="none" spc="0" normalizeH="0" baseline="3000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+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6771351-BB9E-4439-9840-3B431FB6FF9C}"/>
              </a:ext>
            </a:extLst>
          </p:cNvPr>
          <p:cNvSpPr txBox="1"/>
          <p:nvPr/>
        </p:nvSpPr>
        <p:spPr>
          <a:xfrm>
            <a:off x="9205076" y="4763740"/>
            <a:ext cx="952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NADH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C31A6D8-280F-47EF-860A-C493E7EB535B}"/>
              </a:ext>
            </a:extLst>
          </p:cNvPr>
          <p:cNvSpPr txBox="1"/>
          <p:nvPr/>
        </p:nvSpPr>
        <p:spPr>
          <a:xfrm>
            <a:off x="2553508" y="1790953"/>
            <a:ext cx="952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NAD</a:t>
            </a:r>
            <a:r>
              <a:rPr kumimoji="0" lang="pt-BR" sz="2000" b="1" i="0" u="none" strike="noStrike" kern="1200" cap="none" spc="0" normalizeH="0" baseline="3000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+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9401A3D-813B-4D9B-8383-DAF9A5B6A7E3}"/>
              </a:ext>
            </a:extLst>
          </p:cNvPr>
          <p:cNvSpPr txBox="1"/>
          <p:nvPr/>
        </p:nvSpPr>
        <p:spPr>
          <a:xfrm>
            <a:off x="2742494" y="1259316"/>
            <a:ext cx="952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NADH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2" name="Arco 31">
            <a:extLst>
              <a:ext uri="{FF2B5EF4-FFF2-40B4-BE49-F238E27FC236}">
                <a16:creationId xmlns:a16="http://schemas.microsoft.com/office/drawing/2014/main" id="{D6396F94-5C95-46E4-A0C4-FB172589F84A}"/>
              </a:ext>
            </a:extLst>
          </p:cNvPr>
          <p:cNvSpPr/>
          <p:nvPr/>
        </p:nvSpPr>
        <p:spPr>
          <a:xfrm rot="11472638">
            <a:off x="7380986" y="5911445"/>
            <a:ext cx="1285019" cy="495524"/>
          </a:xfrm>
          <a:prstGeom prst="arc">
            <a:avLst>
              <a:gd name="adj1" fmla="val 16200000"/>
              <a:gd name="adj2" fmla="val 5615383"/>
            </a:avLst>
          </a:prstGeom>
          <a:ln w="38100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08FC703-C827-4340-90D3-5D1B2AB5EB71}"/>
              </a:ext>
            </a:extLst>
          </p:cNvPr>
          <p:cNvSpPr txBox="1"/>
          <p:nvPr/>
        </p:nvSpPr>
        <p:spPr>
          <a:xfrm>
            <a:off x="8103733" y="5711647"/>
            <a:ext cx="952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NAD</a:t>
            </a:r>
            <a:r>
              <a:rPr kumimoji="0" lang="pt-BR" sz="2000" b="1" i="0" u="none" strike="noStrike" kern="1200" cap="none" spc="0" normalizeH="0" baseline="3000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+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5326777-0BDE-4D40-8028-85A6AAD7FBDA}"/>
              </a:ext>
            </a:extLst>
          </p:cNvPr>
          <p:cNvSpPr txBox="1"/>
          <p:nvPr/>
        </p:nvSpPr>
        <p:spPr>
          <a:xfrm>
            <a:off x="7955519" y="6279776"/>
            <a:ext cx="952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NADH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2FCDA55-C414-4B5D-BB34-DF7539186865}"/>
              </a:ext>
            </a:extLst>
          </p:cNvPr>
          <p:cNvSpPr txBox="1"/>
          <p:nvPr/>
        </p:nvSpPr>
        <p:spPr>
          <a:xfrm>
            <a:off x="2227098" y="4608347"/>
            <a:ext cx="787243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FAD</a:t>
            </a:r>
            <a:endParaRPr kumimoji="0" lang="pt-BR" sz="2000" b="1" i="0" u="none" strike="noStrike" kern="1200" cap="none" spc="0" normalizeH="0" baseline="3000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35A0FBD-6D41-40FE-8BD1-E5E5DD44D2AA}"/>
              </a:ext>
            </a:extLst>
          </p:cNvPr>
          <p:cNvSpPr txBox="1"/>
          <p:nvPr/>
        </p:nvSpPr>
        <p:spPr>
          <a:xfrm>
            <a:off x="1878005" y="4037544"/>
            <a:ext cx="1166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FADH</a:t>
            </a:r>
            <a:r>
              <a:rPr kumimoji="0" lang="pt-BR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6CAF4592-7138-46D1-91A6-08C13C0C2273}"/>
              </a:ext>
            </a:extLst>
          </p:cNvPr>
          <p:cNvSpPr/>
          <p:nvPr/>
        </p:nvSpPr>
        <p:spPr>
          <a:xfrm rot="18910018">
            <a:off x="3239025" y="5665686"/>
            <a:ext cx="1171900" cy="623875"/>
          </a:xfrm>
          <a:prstGeom prst="arc">
            <a:avLst>
              <a:gd name="adj1" fmla="val 16200000"/>
              <a:gd name="adj2" fmla="val 5615383"/>
            </a:avLst>
          </a:prstGeom>
          <a:ln w="38100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87EDE7DF-E502-48D1-9B4B-C0FB7A3ECF74}"/>
              </a:ext>
            </a:extLst>
          </p:cNvPr>
          <p:cNvGrpSpPr/>
          <p:nvPr/>
        </p:nvGrpSpPr>
        <p:grpSpPr>
          <a:xfrm>
            <a:off x="2467015" y="5729876"/>
            <a:ext cx="1161651" cy="350339"/>
            <a:chOff x="6374614" y="346104"/>
            <a:chExt cx="1737734" cy="540000"/>
          </a:xfrm>
          <a:solidFill>
            <a:schemeClr val="accent6"/>
          </a:solidFill>
        </p:grpSpPr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8BD917FA-A1EA-42AD-A322-9758667AF861}"/>
                </a:ext>
              </a:extLst>
            </p:cNvPr>
            <p:cNvSpPr/>
            <p:nvPr/>
          </p:nvSpPr>
          <p:spPr>
            <a:xfrm>
              <a:off x="6374614" y="346104"/>
              <a:ext cx="540000" cy="540000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G</a:t>
              </a:r>
              <a:endParaRPr lang="pt-BR" baseline="30000" dirty="0"/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85D9735F-A324-41F6-B5D5-57967D7EE210}"/>
                </a:ext>
              </a:extLst>
            </p:cNvPr>
            <p:cNvSpPr/>
            <p:nvPr/>
          </p:nvSpPr>
          <p:spPr>
            <a:xfrm>
              <a:off x="6744069" y="346104"/>
              <a:ext cx="540000" cy="54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sz="2000" dirty="0">
                  <a:solidFill>
                    <a:prstClr val="white"/>
                  </a:solidFill>
                  <a:latin typeface="Calibri"/>
                </a:rPr>
                <a:t>P</a:t>
              </a:r>
              <a:endParaRPr lang="pt-BR" sz="2000" baseline="300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BFB0CB46-596E-4266-8F03-26FCFC86CBBB}"/>
                </a:ext>
              </a:extLst>
            </p:cNvPr>
            <p:cNvSpPr/>
            <p:nvPr/>
          </p:nvSpPr>
          <p:spPr>
            <a:xfrm>
              <a:off x="7180353" y="346104"/>
              <a:ext cx="540000" cy="54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sz="2000" dirty="0">
                  <a:solidFill>
                    <a:prstClr val="white"/>
                  </a:solidFill>
                  <a:latin typeface="Calibri"/>
                </a:rPr>
                <a:t>P</a:t>
              </a:r>
              <a:endParaRPr lang="pt-BR" sz="2000" baseline="300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E5F51327-9D92-4749-9B26-AD6963BCE022}"/>
                </a:ext>
              </a:extLst>
            </p:cNvPr>
            <p:cNvSpPr/>
            <p:nvPr/>
          </p:nvSpPr>
          <p:spPr>
            <a:xfrm>
              <a:off x="7572348" y="346104"/>
              <a:ext cx="540000" cy="54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sz="2000" dirty="0">
                  <a:solidFill>
                    <a:prstClr val="white"/>
                  </a:solidFill>
                  <a:latin typeface="Calibri"/>
                </a:rPr>
                <a:t>P</a:t>
              </a:r>
              <a:endParaRPr lang="pt-BR" sz="2000" baseline="3000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FD5516B4-5C23-4A4A-B35A-C6159592CF69}"/>
              </a:ext>
            </a:extLst>
          </p:cNvPr>
          <p:cNvGrpSpPr/>
          <p:nvPr/>
        </p:nvGrpSpPr>
        <p:grpSpPr>
          <a:xfrm>
            <a:off x="2832169" y="6312622"/>
            <a:ext cx="1599632" cy="523220"/>
            <a:chOff x="2840714" y="6259833"/>
            <a:chExt cx="1599632" cy="523220"/>
          </a:xfrm>
        </p:grpSpPr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3E94B47A-7542-4714-B82B-0982318A7209}"/>
                </a:ext>
              </a:extLst>
            </p:cNvPr>
            <p:cNvGrpSpPr/>
            <p:nvPr/>
          </p:nvGrpSpPr>
          <p:grpSpPr>
            <a:xfrm>
              <a:off x="2840714" y="6305732"/>
              <a:ext cx="969293" cy="390118"/>
              <a:chOff x="2865989" y="6251074"/>
              <a:chExt cx="1345739" cy="5400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47" name="Retângulo: Cantos Arredondados 46">
                <a:extLst>
                  <a:ext uri="{FF2B5EF4-FFF2-40B4-BE49-F238E27FC236}">
                    <a16:creationId xmlns:a16="http://schemas.microsoft.com/office/drawing/2014/main" id="{95F7661B-05DF-4847-A2CF-8F583C3468CE}"/>
                  </a:ext>
                </a:extLst>
              </p:cNvPr>
              <p:cNvSpPr/>
              <p:nvPr/>
            </p:nvSpPr>
            <p:spPr>
              <a:xfrm>
                <a:off x="2865989" y="6251074"/>
                <a:ext cx="540000" cy="540000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G</a:t>
                </a:r>
                <a:endParaRPr lang="pt-BR" baseline="30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Elipse 47">
                <a:extLst>
                  <a:ext uri="{FF2B5EF4-FFF2-40B4-BE49-F238E27FC236}">
                    <a16:creationId xmlns:a16="http://schemas.microsoft.com/office/drawing/2014/main" id="{2AA1BF42-DFD8-41D6-96C4-8DCCC8145182}"/>
                  </a:ext>
                </a:extLst>
              </p:cNvPr>
              <p:cNvSpPr/>
              <p:nvPr/>
            </p:nvSpPr>
            <p:spPr>
              <a:xfrm>
                <a:off x="3235444" y="6251074"/>
                <a:ext cx="540000" cy="540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pt-BR" sz="2000" dirty="0">
                    <a:solidFill>
                      <a:schemeClr val="tx1"/>
                    </a:solidFill>
                    <a:latin typeface="Calibri"/>
                  </a:rPr>
                  <a:t>P</a:t>
                </a:r>
                <a:endParaRPr lang="pt-BR" sz="2000" baseline="30000" dirty="0">
                  <a:solidFill>
                    <a:schemeClr val="tx1"/>
                  </a:solidFill>
                  <a:latin typeface="Calibri"/>
                </a:endParaRPr>
              </a:p>
            </p:txBody>
          </p:sp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23D90A7C-5927-4B4F-8B93-6829A0325F72}"/>
                  </a:ext>
                </a:extLst>
              </p:cNvPr>
              <p:cNvSpPr/>
              <p:nvPr/>
            </p:nvSpPr>
            <p:spPr>
              <a:xfrm>
                <a:off x="3671728" y="6251074"/>
                <a:ext cx="540000" cy="540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pt-BR" sz="2000" dirty="0">
                    <a:solidFill>
                      <a:schemeClr val="tx1"/>
                    </a:solidFill>
                    <a:latin typeface="Calibri"/>
                  </a:rPr>
                  <a:t>P</a:t>
                </a:r>
                <a:endParaRPr lang="pt-BR" sz="2000" baseline="30000" dirty="0">
                  <a:solidFill>
                    <a:schemeClr val="tx1"/>
                  </a:solidFill>
                  <a:latin typeface="Calibri"/>
                </a:endParaRPr>
              </a:p>
            </p:txBody>
          </p:sp>
        </p:grp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DA853EFD-F711-47C6-9167-0AE3B34A1C0B}"/>
                </a:ext>
              </a:extLst>
            </p:cNvPr>
            <p:cNvSpPr/>
            <p:nvPr/>
          </p:nvSpPr>
          <p:spPr>
            <a:xfrm>
              <a:off x="4051401" y="6319092"/>
              <a:ext cx="388945" cy="39011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pt-BR" sz="2000" dirty="0">
                  <a:solidFill>
                    <a:schemeClr val="tx1"/>
                  </a:solidFill>
                  <a:latin typeface="Calibri"/>
                </a:rPr>
                <a:t>P</a:t>
              </a:r>
              <a:endParaRPr lang="pt-BR" sz="2000" baseline="300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BEEDCFEF-1230-4E2A-96C6-36290CB5A79C}"/>
                </a:ext>
              </a:extLst>
            </p:cNvPr>
            <p:cNvSpPr txBox="1"/>
            <p:nvPr/>
          </p:nvSpPr>
          <p:spPr>
            <a:xfrm>
              <a:off x="3725566" y="6259833"/>
              <a:ext cx="4471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974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E28AF0C-546F-4F9E-BCA3-932698EC05C2}"/>
              </a:ext>
            </a:extLst>
          </p:cNvPr>
          <p:cNvGrpSpPr/>
          <p:nvPr/>
        </p:nvGrpSpPr>
        <p:grpSpPr>
          <a:xfrm>
            <a:off x="6859180" y="1806363"/>
            <a:ext cx="2807334" cy="2518894"/>
            <a:chOff x="5562335" y="2218591"/>
            <a:chExt cx="2430985" cy="2222193"/>
          </a:xfrm>
          <a:solidFill>
            <a:schemeClr val="accent2">
              <a:lumMod val="75000"/>
            </a:schemeClr>
          </a:solidFill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C9115EE0-9C96-46C1-BA53-F500F800B428}"/>
                </a:ext>
              </a:extLst>
            </p:cNvPr>
            <p:cNvSpPr/>
            <p:nvPr/>
          </p:nvSpPr>
          <p:spPr>
            <a:xfrm>
              <a:off x="5562335" y="2244784"/>
              <a:ext cx="2196000" cy="2196000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Ciclo de Krebs</a:t>
              </a:r>
            </a:p>
          </p:txBody>
        </p:sp>
        <p:sp>
          <p:nvSpPr>
            <p:cNvPr id="4" name="Arco 3">
              <a:extLst>
                <a:ext uri="{FF2B5EF4-FFF2-40B4-BE49-F238E27FC236}">
                  <a16:creationId xmlns:a16="http://schemas.microsoft.com/office/drawing/2014/main" id="{A436709D-C5CF-4A44-81EB-63F082D5CF5D}"/>
                </a:ext>
              </a:extLst>
            </p:cNvPr>
            <p:cNvSpPr/>
            <p:nvPr/>
          </p:nvSpPr>
          <p:spPr>
            <a:xfrm>
              <a:off x="5562335" y="2218591"/>
              <a:ext cx="2430985" cy="2196000"/>
            </a:xfrm>
            <a:prstGeom prst="arc">
              <a:avLst>
                <a:gd name="adj1" fmla="val 12720836"/>
                <a:gd name="adj2" fmla="val 15833676"/>
              </a:avLst>
            </a:prstGeom>
            <a:noFill/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A78E779-8975-4C79-B1CF-A62D3A2CAB25}"/>
              </a:ext>
            </a:extLst>
          </p:cNvPr>
          <p:cNvSpPr/>
          <p:nvPr/>
        </p:nvSpPr>
        <p:spPr>
          <a:xfrm>
            <a:off x="3054145" y="2379416"/>
            <a:ext cx="2787424" cy="111127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pt-BR" sz="3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-oxidação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5D1214-DE8F-494A-B63B-5CC96C3784A8}"/>
              </a:ext>
            </a:extLst>
          </p:cNvPr>
          <p:cNvSpPr txBox="1"/>
          <p:nvPr/>
        </p:nvSpPr>
        <p:spPr>
          <a:xfrm>
            <a:off x="3626364" y="3842523"/>
            <a:ext cx="1642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dirty="0">
                <a:solidFill>
                  <a:prstClr val="white"/>
                </a:solidFill>
                <a:latin typeface="Bell MT" panose="02020503060305020303" pitchFamily="18" charset="0"/>
              </a:rPr>
              <a:t>1 NADH</a:t>
            </a:r>
            <a:endParaRPr kumimoji="0" lang="pt-BR" sz="28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DD1A7A7-60E3-4EB9-9BBF-CD0F896FC627}"/>
              </a:ext>
            </a:extLst>
          </p:cNvPr>
          <p:cNvSpPr txBox="1"/>
          <p:nvPr/>
        </p:nvSpPr>
        <p:spPr>
          <a:xfrm>
            <a:off x="3626363" y="4699572"/>
            <a:ext cx="1642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dirty="0">
                <a:solidFill>
                  <a:prstClr val="white"/>
                </a:solidFill>
                <a:latin typeface="Bell MT" panose="02020503060305020303" pitchFamily="18" charset="0"/>
              </a:rPr>
              <a:t>1 FADH2</a:t>
            </a:r>
            <a:endParaRPr kumimoji="0" lang="pt-BR" sz="28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AEB8F9-96E3-4831-B7E9-2E7DF2D88311}"/>
              </a:ext>
            </a:extLst>
          </p:cNvPr>
          <p:cNvSpPr txBox="1"/>
          <p:nvPr/>
        </p:nvSpPr>
        <p:spPr>
          <a:xfrm>
            <a:off x="7240064" y="4699572"/>
            <a:ext cx="1642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dirty="0">
                <a:solidFill>
                  <a:prstClr val="white"/>
                </a:solidFill>
                <a:latin typeface="Bell MT" panose="02020503060305020303" pitchFamily="18" charset="0"/>
              </a:rPr>
              <a:t>3 NADH</a:t>
            </a:r>
            <a:endParaRPr kumimoji="0" lang="pt-BR" sz="28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EFC639F-E6CD-4514-95F0-AEE05065C6C8}"/>
              </a:ext>
            </a:extLst>
          </p:cNvPr>
          <p:cNvSpPr txBox="1"/>
          <p:nvPr/>
        </p:nvSpPr>
        <p:spPr>
          <a:xfrm>
            <a:off x="7240065" y="5260848"/>
            <a:ext cx="1642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dirty="0">
                <a:solidFill>
                  <a:prstClr val="white"/>
                </a:solidFill>
                <a:latin typeface="Bell MT" panose="02020503060305020303" pitchFamily="18" charset="0"/>
              </a:rPr>
              <a:t>1 FADH2</a:t>
            </a:r>
            <a:endParaRPr kumimoji="0" lang="pt-BR" sz="28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4DFA62A-1E5E-4001-89EF-463A8EB38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13" y="348798"/>
            <a:ext cx="10515600" cy="875846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Eras Bold ITC" panose="020B0907030504020204" pitchFamily="34" charset="0"/>
              </a:rPr>
              <a:t>Cada 2 carbonos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913F30E-668A-43A3-8E32-CAFDFD9036E1}"/>
              </a:ext>
            </a:extLst>
          </p:cNvPr>
          <p:cNvSpPr txBox="1"/>
          <p:nvPr/>
        </p:nvSpPr>
        <p:spPr>
          <a:xfrm>
            <a:off x="7240063" y="5896773"/>
            <a:ext cx="1642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dirty="0">
                <a:solidFill>
                  <a:prstClr val="white"/>
                </a:solidFill>
                <a:latin typeface="Bell MT" panose="02020503060305020303" pitchFamily="18" charset="0"/>
              </a:rPr>
              <a:t>1 GTP</a:t>
            </a:r>
            <a:endParaRPr kumimoji="0" lang="pt-BR" sz="28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78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BBB54E15-6F3D-481F-92FE-7EE45DE14869}"/>
              </a:ext>
            </a:extLst>
          </p:cNvPr>
          <p:cNvGrpSpPr/>
          <p:nvPr/>
        </p:nvGrpSpPr>
        <p:grpSpPr>
          <a:xfrm flipH="1">
            <a:off x="2086385" y="2118364"/>
            <a:ext cx="7611798" cy="1704258"/>
            <a:chOff x="2094190" y="3010380"/>
            <a:chExt cx="8082121" cy="1704258"/>
          </a:xfrm>
        </p:grpSpPr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9295E659-462F-4362-AAA2-A709541F55F9}"/>
                </a:ext>
              </a:extLst>
            </p:cNvPr>
            <p:cNvCxnSpPr>
              <a:cxnSpLocks/>
            </p:cNvCxnSpPr>
            <p:nvPr/>
          </p:nvCxnSpPr>
          <p:spPr>
            <a:xfrm>
              <a:off x="2497110" y="3430383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B167808C-E162-4E7C-AAC0-B9480B97B311}"/>
                </a:ext>
              </a:extLst>
            </p:cNvPr>
            <p:cNvCxnSpPr>
              <a:cxnSpLocks/>
            </p:cNvCxnSpPr>
            <p:nvPr/>
          </p:nvCxnSpPr>
          <p:spPr>
            <a:xfrm>
              <a:off x="2094190" y="3818452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02B8044A-E9BE-4532-9622-F2D879590096}"/>
                </a:ext>
              </a:extLst>
            </p:cNvPr>
            <p:cNvSpPr txBox="1"/>
            <p:nvPr/>
          </p:nvSpPr>
          <p:spPr>
            <a:xfrm>
              <a:off x="2205383" y="3587317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D6FFBCD3-F8FA-447D-8FED-7599B6898C0B}"/>
                </a:ext>
              </a:extLst>
            </p:cNvPr>
            <p:cNvSpPr txBox="1"/>
            <p:nvPr/>
          </p:nvSpPr>
          <p:spPr>
            <a:xfrm>
              <a:off x="2189822" y="3010380"/>
              <a:ext cx="536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</a:t>
              </a:r>
              <a:endPara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EC48410E-99F1-4792-BD56-0F540FA584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732" y="3430383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C1DFA949-99F2-468B-92CC-5B3A7F091169}"/>
                </a:ext>
              </a:extLst>
            </p:cNvPr>
            <p:cNvCxnSpPr>
              <a:cxnSpLocks/>
            </p:cNvCxnSpPr>
            <p:nvPr/>
          </p:nvCxnSpPr>
          <p:spPr>
            <a:xfrm>
              <a:off x="2658752" y="3843166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4055580A-E04E-41B7-AB6F-876BB7A53BDC}"/>
                </a:ext>
              </a:extLst>
            </p:cNvPr>
            <p:cNvSpPr txBox="1"/>
            <p:nvPr/>
          </p:nvSpPr>
          <p:spPr>
            <a:xfrm>
              <a:off x="2815734" y="3624690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6DD0798-0432-4754-AE09-137F65CA8686}"/>
                </a:ext>
              </a:extLst>
            </p:cNvPr>
            <p:cNvCxnSpPr>
              <a:cxnSpLocks/>
            </p:cNvCxnSpPr>
            <p:nvPr/>
          </p:nvCxnSpPr>
          <p:spPr>
            <a:xfrm>
              <a:off x="3069954" y="3471581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99712126-6A13-447A-B8C4-EC085FA283D2}"/>
                </a:ext>
              </a:extLst>
            </p:cNvPr>
            <p:cNvSpPr txBox="1"/>
            <p:nvPr/>
          </p:nvSpPr>
          <p:spPr>
            <a:xfrm>
              <a:off x="2878798" y="3026864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67B8DFD1-A64C-4611-910F-883B239CA0B6}"/>
                </a:ext>
              </a:extLst>
            </p:cNvPr>
            <p:cNvCxnSpPr>
              <a:cxnSpLocks/>
            </p:cNvCxnSpPr>
            <p:nvPr/>
          </p:nvCxnSpPr>
          <p:spPr>
            <a:xfrm>
              <a:off x="3061523" y="4086148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10E4B3ED-3969-4C26-B071-20F8D68199A3}"/>
                </a:ext>
              </a:extLst>
            </p:cNvPr>
            <p:cNvSpPr txBox="1"/>
            <p:nvPr/>
          </p:nvSpPr>
          <p:spPr>
            <a:xfrm>
              <a:off x="2883501" y="4231280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EFDFC25C-4584-4878-BCAF-29F0CFA8E450}"/>
                </a:ext>
              </a:extLst>
            </p:cNvPr>
            <p:cNvCxnSpPr>
              <a:cxnSpLocks/>
            </p:cNvCxnSpPr>
            <p:nvPr/>
          </p:nvCxnSpPr>
          <p:spPr>
            <a:xfrm>
              <a:off x="3242106" y="3853407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43D9B36-4320-401D-A753-5300DC579C3A}"/>
                </a:ext>
              </a:extLst>
            </p:cNvPr>
            <p:cNvSpPr txBox="1"/>
            <p:nvPr/>
          </p:nvSpPr>
          <p:spPr>
            <a:xfrm>
              <a:off x="3374377" y="3634931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30653F87-BE25-4E6A-9E09-3227A90CAE87}"/>
                </a:ext>
              </a:extLst>
            </p:cNvPr>
            <p:cNvCxnSpPr>
              <a:cxnSpLocks/>
            </p:cNvCxnSpPr>
            <p:nvPr/>
          </p:nvCxnSpPr>
          <p:spPr>
            <a:xfrm>
              <a:off x="3628597" y="3481822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F6DB9BD-598C-4181-BC42-5FC27ACECDBC}"/>
                </a:ext>
              </a:extLst>
            </p:cNvPr>
            <p:cNvSpPr txBox="1"/>
            <p:nvPr/>
          </p:nvSpPr>
          <p:spPr>
            <a:xfrm>
              <a:off x="3437441" y="3037105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4B1D029-5FA0-4F2E-9E07-8E9C32588EDD}"/>
                </a:ext>
              </a:extLst>
            </p:cNvPr>
            <p:cNvCxnSpPr>
              <a:cxnSpLocks/>
            </p:cNvCxnSpPr>
            <p:nvPr/>
          </p:nvCxnSpPr>
          <p:spPr>
            <a:xfrm>
              <a:off x="3620166" y="4096389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C80C5D4B-30D4-4A4F-AF87-EA306736C705}"/>
                </a:ext>
              </a:extLst>
            </p:cNvPr>
            <p:cNvSpPr txBox="1"/>
            <p:nvPr/>
          </p:nvSpPr>
          <p:spPr>
            <a:xfrm>
              <a:off x="3442144" y="4241521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36" name="Conector reto 35">
              <a:extLst>
                <a:ext uri="{FF2B5EF4-FFF2-40B4-BE49-F238E27FC236}">
                  <a16:creationId xmlns:a16="http://schemas.microsoft.com/office/drawing/2014/main" id="{66455F86-70AF-4FCA-BC31-5C08F20293E2}"/>
                </a:ext>
              </a:extLst>
            </p:cNvPr>
            <p:cNvCxnSpPr>
              <a:cxnSpLocks/>
            </p:cNvCxnSpPr>
            <p:nvPr/>
          </p:nvCxnSpPr>
          <p:spPr>
            <a:xfrm>
              <a:off x="3767195" y="3867880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672CBAA4-E76C-4741-98C8-A884C4F80B47}"/>
                </a:ext>
              </a:extLst>
            </p:cNvPr>
            <p:cNvSpPr txBox="1"/>
            <p:nvPr/>
          </p:nvSpPr>
          <p:spPr>
            <a:xfrm>
              <a:off x="3887111" y="3637047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C7738734-2A45-4420-8CA8-D3C54ACF3AA9}"/>
                </a:ext>
              </a:extLst>
            </p:cNvPr>
            <p:cNvCxnSpPr>
              <a:cxnSpLocks/>
            </p:cNvCxnSpPr>
            <p:nvPr/>
          </p:nvCxnSpPr>
          <p:spPr>
            <a:xfrm>
              <a:off x="4141331" y="3483938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3A9ECE11-A689-4F9B-B0C6-25FD822BA7D3}"/>
                </a:ext>
              </a:extLst>
            </p:cNvPr>
            <p:cNvSpPr txBox="1"/>
            <p:nvPr/>
          </p:nvSpPr>
          <p:spPr>
            <a:xfrm>
              <a:off x="3950175" y="3039221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83A0A132-7FF2-4757-9704-6DAABC7FDB27}"/>
                </a:ext>
              </a:extLst>
            </p:cNvPr>
            <p:cNvCxnSpPr>
              <a:cxnSpLocks/>
            </p:cNvCxnSpPr>
            <p:nvPr/>
          </p:nvCxnSpPr>
          <p:spPr>
            <a:xfrm>
              <a:off x="4132900" y="4098505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A84EF9E2-D2DD-492B-84BE-40E4410CC80A}"/>
                </a:ext>
              </a:extLst>
            </p:cNvPr>
            <p:cNvSpPr txBox="1"/>
            <p:nvPr/>
          </p:nvSpPr>
          <p:spPr>
            <a:xfrm>
              <a:off x="3954878" y="4243637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85B0D58F-765A-4FE9-970F-E081942D4E60}"/>
                </a:ext>
              </a:extLst>
            </p:cNvPr>
            <p:cNvCxnSpPr>
              <a:cxnSpLocks/>
            </p:cNvCxnSpPr>
            <p:nvPr/>
          </p:nvCxnSpPr>
          <p:spPr>
            <a:xfrm>
              <a:off x="4313483" y="3865764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0FE1A908-A0C7-42FA-8FE0-C86AD365A2FA}"/>
                </a:ext>
              </a:extLst>
            </p:cNvPr>
            <p:cNvSpPr txBox="1"/>
            <p:nvPr/>
          </p:nvSpPr>
          <p:spPr>
            <a:xfrm>
              <a:off x="4433396" y="3634931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3C3F9B74-6CE6-4E2F-B682-EF76DC77DB3B}"/>
                </a:ext>
              </a:extLst>
            </p:cNvPr>
            <p:cNvCxnSpPr>
              <a:cxnSpLocks/>
            </p:cNvCxnSpPr>
            <p:nvPr/>
          </p:nvCxnSpPr>
          <p:spPr>
            <a:xfrm>
              <a:off x="4687616" y="3481822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5838133A-C44B-4EF5-BCD4-703315335BF8}"/>
                </a:ext>
              </a:extLst>
            </p:cNvPr>
            <p:cNvSpPr txBox="1"/>
            <p:nvPr/>
          </p:nvSpPr>
          <p:spPr>
            <a:xfrm>
              <a:off x="4496460" y="3037105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754D5FAB-9A74-4B37-9E6D-E1F25DDDFCE4}"/>
                </a:ext>
              </a:extLst>
            </p:cNvPr>
            <p:cNvCxnSpPr>
              <a:cxnSpLocks/>
            </p:cNvCxnSpPr>
            <p:nvPr/>
          </p:nvCxnSpPr>
          <p:spPr>
            <a:xfrm>
              <a:off x="4679185" y="4096389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6BEEAE32-BFAE-4C92-AD8F-973ED757D216}"/>
                </a:ext>
              </a:extLst>
            </p:cNvPr>
            <p:cNvSpPr txBox="1"/>
            <p:nvPr/>
          </p:nvSpPr>
          <p:spPr>
            <a:xfrm>
              <a:off x="4501163" y="4241521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4CA6B46E-9623-4379-B19B-BA3A426FCE80}"/>
                </a:ext>
              </a:extLst>
            </p:cNvPr>
            <p:cNvCxnSpPr>
              <a:cxnSpLocks/>
            </p:cNvCxnSpPr>
            <p:nvPr/>
          </p:nvCxnSpPr>
          <p:spPr>
            <a:xfrm>
              <a:off x="4852178" y="3867880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11FBAC9F-E878-4C5A-846E-BDF1160A4DBF}"/>
                </a:ext>
              </a:extLst>
            </p:cNvPr>
            <p:cNvSpPr txBox="1"/>
            <p:nvPr/>
          </p:nvSpPr>
          <p:spPr>
            <a:xfrm>
              <a:off x="4959734" y="3637047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BE0B7096-87CF-424D-9AB0-4C5D5CA062BE}"/>
                </a:ext>
              </a:extLst>
            </p:cNvPr>
            <p:cNvCxnSpPr>
              <a:cxnSpLocks/>
            </p:cNvCxnSpPr>
            <p:nvPr/>
          </p:nvCxnSpPr>
          <p:spPr>
            <a:xfrm>
              <a:off x="5213954" y="3483938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4855DED3-DC69-40ED-8D70-338885163BD3}"/>
                </a:ext>
              </a:extLst>
            </p:cNvPr>
            <p:cNvSpPr txBox="1"/>
            <p:nvPr/>
          </p:nvSpPr>
          <p:spPr>
            <a:xfrm>
              <a:off x="5022798" y="3039221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82B82E5D-A971-4B6B-9F01-FD96C6A5ED3F}"/>
                </a:ext>
              </a:extLst>
            </p:cNvPr>
            <p:cNvCxnSpPr>
              <a:cxnSpLocks/>
            </p:cNvCxnSpPr>
            <p:nvPr/>
          </p:nvCxnSpPr>
          <p:spPr>
            <a:xfrm>
              <a:off x="5205523" y="4098505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CE71F5E9-B964-4AFA-9B27-15BF8D701C6E}"/>
                </a:ext>
              </a:extLst>
            </p:cNvPr>
            <p:cNvSpPr txBox="1"/>
            <p:nvPr/>
          </p:nvSpPr>
          <p:spPr>
            <a:xfrm>
              <a:off x="5027501" y="4243637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3A9E47EF-4BD9-4AD5-9E66-2855B555B5EC}"/>
                </a:ext>
              </a:extLst>
            </p:cNvPr>
            <p:cNvCxnSpPr>
              <a:cxnSpLocks/>
            </p:cNvCxnSpPr>
            <p:nvPr/>
          </p:nvCxnSpPr>
          <p:spPr>
            <a:xfrm>
              <a:off x="5386106" y="3865764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7CFA727A-E773-4511-8733-9E742F1DC991}"/>
                </a:ext>
              </a:extLst>
            </p:cNvPr>
            <p:cNvSpPr txBox="1"/>
            <p:nvPr/>
          </p:nvSpPr>
          <p:spPr>
            <a:xfrm>
              <a:off x="5493661" y="3634931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9B4B92E7-383C-417B-AC1F-7D8B4B84FC2E}"/>
                </a:ext>
              </a:extLst>
            </p:cNvPr>
            <p:cNvCxnSpPr>
              <a:cxnSpLocks/>
            </p:cNvCxnSpPr>
            <p:nvPr/>
          </p:nvCxnSpPr>
          <p:spPr>
            <a:xfrm>
              <a:off x="5747881" y="3481822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D60F7714-6053-49FC-B1F7-90497F59C7AF}"/>
                </a:ext>
              </a:extLst>
            </p:cNvPr>
            <p:cNvSpPr txBox="1"/>
            <p:nvPr/>
          </p:nvSpPr>
          <p:spPr>
            <a:xfrm>
              <a:off x="5556725" y="3037105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7F6D4B68-6CE0-4C20-ADE6-2F9F22C53BB9}"/>
                </a:ext>
              </a:extLst>
            </p:cNvPr>
            <p:cNvCxnSpPr>
              <a:cxnSpLocks/>
            </p:cNvCxnSpPr>
            <p:nvPr/>
          </p:nvCxnSpPr>
          <p:spPr>
            <a:xfrm>
              <a:off x="5739450" y="4096389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C8CD1425-53AB-485E-A044-4B282DD31283}"/>
                </a:ext>
              </a:extLst>
            </p:cNvPr>
            <p:cNvSpPr txBox="1"/>
            <p:nvPr/>
          </p:nvSpPr>
          <p:spPr>
            <a:xfrm>
              <a:off x="5561428" y="4241521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60" name="Conector reto 59">
              <a:extLst>
                <a:ext uri="{FF2B5EF4-FFF2-40B4-BE49-F238E27FC236}">
                  <a16:creationId xmlns:a16="http://schemas.microsoft.com/office/drawing/2014/main" id="{AD8BBF2E-994D-49E3-8180-A67DAC7B9333}"/>
                </a:ext>
              </a:extLst>
            </p:cNvPr>
            <p:cNvCxnSpPr>
              <a:cxnSpLocks/>
            </p:cNvCxnSpPr>
            <p:nvPr/>
          </p:nvCxnSpPr>
          <p:spPr>
            <a:xfrm>
              <a:off x="5886479" y="3867880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7FD35833-CF0F-4EDA-9904-8A4DFE2D6326}"/>
                </a:ext>
              </a:extLst>
            </p:cNvPr>
            <p:cNvSpPr txBox="1"/>
            <p:nvPr/>
          </p:nvSpPr>
          <p:spPr>
            <a:xfrm>
              <a:off x="6006392" y="3637047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62" name="Conector reto 61">
              <a:extLst>
                <a:ext uri="{FF2B5EF4-FFF2-40B4-BE49-F238E27FC236}">
                  <a16:creationId xmlns:a16="http://schemas.microsoft.com/office/drawing/2014/main" id="{23770030-1AE6-4B26-A765-8680B797E03C}"/>
                </a:ext>
              </a:extLst>
            </p:cNvPr>
            <p:cNvCxnSpPr>
              <a:cxnSpLocks/>
            </p:cNvCxnSpPr>
            <p:nvPr/>
          </p:nvCxnSpPr>
          <p:spPr>
            <a:xfrm>
              <a:off x="6260612" y="3483938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CD80AF4F-842C-4DC4-BDED-B3C61E35D704}"/>
                </a:ext>
              </a:extLst>
            </p:cNvPr>
            <p:cNvSpPr txBox="1"/>
            <p:nvPr/>
          </p:nvSpPr>
          <p:spPr>
            <a:xfrm>
              <a:off x="6069456" y="3039221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25B2EF63-0778-46D4-8D70-9F22BC6FFA15}"/>
                </a:ext>
              </a:extLst>
            </p:cNvPr>
            <p:cNvCxnSpPr>
              <a:cxnSpLocks/>
            </p:cNvCxnSpPr>
            <p:nvPr/>
          </p:nvCxnSpPr>
          <p:spPr>
            <a:xfrm>
              <a:off x="6252181" y="4098505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D2DB4DC3-A088-46B3-8F35-69F76E313E4D}"/>
                </a:ext>
              </a:extLst>
            </p:cNvPr>
            <p:cNvSpPr txBox="1"/>
            <p:nvPr/>
          </p:nvSpPr>
          <p:spPr>
            <a:xfrm>
              <a:off x="6074159" y="4243637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66" name="Conector reto 65">
              <a:extLst>
                <a:ext uri="{FF2B5EF4-FFF2-40B4-BE49-F238E27FC236}">
                  <a16:creationId xmlns:a16="http://schemas.microsoft.com/office/drawing/2014/main" id="{66C3190D-0028-47D7-B0B0-38C5779D82E8}"/>
                </a:ext>
              </a:extLst>
            </p:cNvPr>
            <p:cNvCxnSpPr>
              <a:cxnSpLocks/>
            </p:cNvCxnSpPr>
            <p:nvPr/>
          </p:nvCxnSpPr>
          <p:spPr>
            <a:xfrm>
              <a:off x="9065811" y="3865764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48F1C2A4-4BCF-467E-925B-1EA152F05568}"/>
                </a:ext>
              </a:extLst>
            </p:cNvPr>
            <p:cNvSpPr txBox="1"/>
            <p:nvPr/>
          </p:nvSpPr>
          <p:spPr>
            <a:xfrm>
              <a:off x="9173365" y="3634931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9B1C519B-2D4E-4DCD-8A80-BFE59275E07B}"/>
                </a:ext>
              </a:extLst>
            </p:cNvPr>
            <p:cNvCxnSpPr>
              <a:cxnSpLocks/>
            </p:cNvCxnSpPr>
            <p:nvPr/>
          </p:nvCxnSpPr>
          <p:spPr>
            <a:xfrm>
              <a:off x="9427585" y="3481822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263239A5-E1E1-46FA-8095-74DE886A2C2D}"/>
                </a:ext>
              </a:extLst>
            </p:cNvPr>
            <p:cNvSpPr txBox="1"/>
            <p:nvPr/>
          </p:nvSpPr>
          <p:spPr>
            <a:xfrm>
              <a:off x="9236429" y="3037105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3334983B-F101-4E4F-9824-1E48F9E88CB1}"/>
                </a:ext>
              </a:extLst>
            </p:cNvPr>
            <p:cNvCxnSpPr>
              <a:cxnSpLocks/>
            </p:cNvCxnSpPr>
            <p:nvPr/>
          </p:nvCxnSpPr>
          <p:spPr>
            <a:xfrm>
              <a:off x="9419154" y="4096389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923BE193-9C44-4D37-BCFF-0B687FCCC5AE}"/>
                </a:ext>
              </a:extLst>
            </p:cNvPr>
            <p:cNvSpPr txBox="1"/>
            <p:nvPr/>
          </p:nvSpPr>
          <p:spPr>
            <a:xfrm>
              <a:off x="9241132" y="4241521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72" name="Conector reto 71">
              <a:extLst>
                <a:ext uri="{FF2B5EF4-FFF2-40B4-BE49-F238E27FC236}">
                  <a16:creationId xmlns:a16="http://schemas.microsoft.com/office/drawing/2014/main" id="{43BFA0F6-9255-4C4E-8E7A-BF254C0584B7}"/>
                </a:ext>
              </a:extLst>
            </p:cNvPr>
            <p:cNvCxnSpPr>
              <a:cxnSpLocks/>
            </p:cNvCxnSpPr>
            <p:nvPr/>
          </p:nvCxnSpPr>
          <p:spPr>
            <a:xfrm>
              <a:off x="9599737" y="3856936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7DADB7D8-6678-470E-9D5E-B6CC25D7E6D4}"/>
                </a:ext>
              </a:extLst>
            </p:cNvPr>
            <p:cNvSpPr txBox="1"/>
            <p:nvPr/>
          </p:nvSpPr>
          <p:spPr>
            <a:xfrm>
              <a:off x="9829470" y="3629896"/>
              <a:ext cx="3468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  <a:endPara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74" name="Conector reto 73">
              <a:extLst>
                <a:ext uri="{FF2B5EF4-FFF2-40B4-BE49-F238E27FC236}">
                  <a16:creationId xmlns:a16="http://schemas.microsoft.com/office/drawing/2014/main" id="{6CE6558D-09AA-4ED5-AE97-3C170EEE43BB}"/>
                </a:ext>
              </a:extLst>
            </p:cNvPr>
            <p:cNvCxnSpPr>
              <a:cxnSpLocks/>
            </p:cNvCxnSpPr>
            <p:nvPr/>
          </p:nvCxnSpPr>
          <p:spPr>
            <a:xfrm>
              <a:off x="6410340" y="3877216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EF6B4B25-9DF3-44A0-9B35-8A6C562DC07B}"/>
                </a:ext>
              </a:extLst>
            </p:cNvPr>
            <p:cNvSpPr txBox="1"/>
            <p:nvPr/>
          </p:nvSpPr>
          <p:spPr>
            <a:xfrm>
              <a:off x="6530253" y="3646383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76" name="Conector reto 75">
              <a:extLst>
                <a:ext uri="{FF2B5EF4-FFF2-40B4-BE49-F238E27FC236}">
                  <a16:creationId xmlns:a16="http://schemas.microsoft.com/office/drawing/2014/main" id="{E39C339F-9F3B-4697-AE6D-8FFEC236BC3A}"/>
                </a:ext>
              </a:extLst>
            </p:cNvPr>
            <p:cNvCxnSpPr>
              <a:cxnSpLocks/>
            </p:cNvCxnSpPr>
            <p:nvPr/>
          </p:nvCxnSpPr>
          <p:spPr>
            <a:xfrm>
              <a:off x="6784473" y="3493274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ADE06525-A6F8-4BD9-8189-E6FC04A625F4}"/>
                </a:ext>
              </a:extLst>
            </p:cNvPr>
            <p:cNvCxnSpPr>
              <a:cxnSpLocks/>
            </p:cNvCxnSpPr>
            <p:nvPr/>
          </p:nvCxnSpPr>
          <p:spPr>
            <a:xfrm>
              <a:off x="6776042" y="4107841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4AEA6F70-2BE8-4700-B2DB-71DB42E77ED2}"/>
                </a:ext>
              </a:extLst>
            </p:cNvPr>
            <p:cNvSpPr txBox="1"/>
            <p:nvPr/>
          </p:nvSpPr>
          <p:spPr>
            <a:xfrm>
              <a:off x="6598020" y="4252973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98EFB1B5-6CD0-4F9B-84C2-8564F9AD1AEE}"/>
                </a:ext>
              </a:extLst>
            </p:cNvPr>
            <p:cNvSpPr txBox="1"/>
            <p:nvPr/>
          </p:nvSpPr>
          <p:spPr>
            <a:xfrm>
              <a:off x="6616655" y="3057459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FB703D24-0FDD-4BC5-81CE-EB6A0BD2ED38}"/>
                </a:ext>
              </a:extLst>
            </p:cNvPr>
            <p:cNvCxnSpPr>
              <a:cxnSpLocks/>
            </p:cNvCxnSpPr>
            <p:nvPr/>
          </p:nvCxnSpPr>
          <p:spPr>
            <a:xfrm>
              <a:off x="6933277" y="3865972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A39F0E0D-B1D2-4AA0-B3FD-EABAFBDC23D9}"/>
                </a:ext>
              </a:extLst>
            </p:cNvPr>
            <p:cNvSpPr txBox="1"/>
            <p:nvPr/>
          </p:nvSpPr>
          <p:spPr>
            <a:xfrm>
              <a:off x="7053190" y="3635139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5F1A1293-1E53-45BD-A571-86EE68E6A71C}"/>
                </a:ext>
              </a:extLst>
            </p:cNvPr>
            <p:cNvCxnSpPr>
              <a:cxnSpLocks/>
            </p:cNvCxnSpPr>
            <p:nvPr/>
          </p:nvCxnSpPr>
          <p:spPr>
            <a:xfrm>
              <a:off x="7307410" y="3482030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A6E00BEB-1FB8-447D-9B2F-476485F78E54}"/>
                </a:ext>
              </a:extLst>
            </p:cNvPr>
            <p:cNvCxnSpPr>
              <a:cxnSpLocks/>
            </p:cNvCxnSpPr>
            <p:nvPr/>
          </p:nvCxnSpPr>
          <p:spPr>
            <a:xfrm>
              <a:off x="7298979" y="4096597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FCE73F57-F1A2-4CA3-A422-22F06EEE9F92}"/>
                </a:ext>
              </a:extLst>
            </p:cNvPr>
            <p:cNvSpPr txBox="1"/>
            <p:nvPr/>
          </p:nvSpPr>
          <p:spPr>
            <a:xfrm>
              <a:off x="7120957" y="4241729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sp>
          <p:nvSpPr>
            <p:cNvPr id="85" name="CaixaDeTexto 84">
              <a:extLst>
                <a:ext uri="{FF2B5EF4-FFF2-40B4-BE49-F238E27FC236}">
                  <a16:creationId xmlns:a16="http://schemas.microsoft.com/office/drawing/2014/main" id="{EE4F3976-601C-415D-99FC-5865A48E0E96}"/>
                </a:ext>
              </a:extLst>
            </p:cNvPr>
            <p:cNvSpPr txBox="1"/>
            <p:nvPr/>
          </p:nvSpPr>
          <p:spPr>
            <a:xfrm>
              <a:off x="7139592" y="3046215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A8AF7847-3048-47B9-97F1-003E8454ACC5}"/>
                </a:ext>
              </a:extLst>
            </p:cNvPr>
            <p:cNvCxnSpPr>
              <a:cxnSpLocks/>
            </p:cNvCxnSpPr>
            <p:nvPr/>
          </p:nvCxnSpPr>
          <p:spPr>
            <a:xfrm>
              <a:off x="7469493" y="3856809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1C9AAD36-2ACF-4F5F-BB09-E910CF724DD4}"/>
                </a:ext>
              </a:extLst>
            </p:cNvPr>
            <p:cNvSpPr txBox="1"/>
            <p:nvPr/>
          </p:nvSpPr>
          <p:spPr>
            <a:xfrm>
              <a:off x="7589406" y="3625976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5EC90932-6537-412B-8586-052BF13373E1}"/>
                </a:ext>
              </a:extLst>
            </p:cNvPr>
            <p:cNvCxnSpPr>
              <a:cxnSpLocks/>
            </p:cNvCxnSpPr>
            <p:nvPr/>
          </p:nvCxnSpPr>
          <p:spPr>
            <a:xfrm>
              <a:off x="7843626" y="3472867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66546C30-201D-4B91-BC06-97D4653DD583}"/>
                </a:ext>
              </a:extLst>
            </p:cNvPr>
            <p:cNvCxnSpPr>
              <a:cxnSpLocks/>
            </p:cNvCxnSpPr>
            <p:nvPr/>
          </p:nvCxnSpPr>
          <p:spPr>
            <a:xfrm>
              <a:off x="7835195" y="4087434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2928D840-DA39-49D0-8B33-0F7768B01C36}"/>
                </a:ext>
              </a:extLst>
            </p:cNvPr>
            <p:cNvSpPr txBox="1"/>
            <p:nvPr/>
          </p:nvSpPr>
          <p:spPr>
            <a:xfrm>
              <a:off x="7657173" y="4232566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CA393C34-FE3F-4F1D-B2FC-07C8DD082A7F}"/>
                </a:ext>
              </a:extLst>
            </p:cNvPr>
            <p:cNvSpPr txBox="1"/>
            <p:nvPr/>
          </p:nvSpPr>
          <p:spPr>
            <a:xfrm>
              <a:off x="7675808" y="3037052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61BDB232-7CEF-4CBD-9C7A-053906F36514}"/>
                </a:ext>
              </a:extLst>
            </p:cNvPr>
            <p:cNvCxnSpPr>
              <a:cxnSpLocks/>
            </p:cNvCxnSpPr>
            <p:nvPr/>
          </p:nvCxnSpPr>
          <p:spPr>
            <a:xfrm>
              <a:off x="8016975" y="3877216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E2493482-DB19-410F-BA2B-470F0DB6D8B3}"/>
                </a:ext>
              </a:extLst>
            </p:cNvPr>
            <p:cNvSpPr txBox="1"/>
            <p:nvPr/>
          </p:nvSpPr>
          <p:spPr>
            <a:xfrm>
              <a:off x="8136888" y="3646383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6D103F32-E239-4701-BC0E-74D99889B780}"/>
                </a:ext>
              </a:extLst>
            </p:cNvPr>
            <p:cNvCxnSpPr>
              <a:cxnSpLocks/>
            </p:cNvCxnSpPr>
            <p:nvPr/>
          </p:nvCxnSpPr>
          <p:spPr>
            <a:xfrm>
              <a:off x="8391108" y="3493274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47F7D27A-319A-4CFE-A4B3-D0BB7881BEB8}"/>
                </a:ext>
              </a:extLst>
            </p:cNvPr>
            <p:cNvCxnSpPr>
              <a:cxnSpLocks/>
            </p:cNvCxnSpPr>
            <p:nvPr/>
          </p:nvCxnSpPr>
          <p:spPr>
            <a:xfrm>
              <a:off x="8382677" y="4107841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26453232-5331-407A-AA1F-FB0475109165}"/>
                </a:ext>
              </a:extLst>
            </p:cNvPr>
            <p:cNvSpPr txBox="1"/>
            <p:nvPr/>
          </p:nvSpPr>
          <p:spPr>
            <a:xfrm>
              <a:off x="8204655" y="4252973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4854F691-F5AD-4900-AAA7-13759B65E5C4}"/>
                </a:ext>
              </a:extLst>
            </p:cNvPr>
            <p:cNvSpPr txBox="1"/>
            <p:nvPr/>
          </p:nvSpPr>
          <p:spPr>
            <a:xfrm>
              <a:off x="8223290" y="3057459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98" name="Conector reto 97">
              <a:extLst>
                <a:ext uri="{FF2B5EF4-FFF2-40B4-BE49-F238E27FC236}">
                  <a16:creationId xmlns:a16="http://schemas.microsoft.com/office/drawing/2014/main" id="{88A50C0B-4396-495C-A00F-364B5A0474D6}"/>
                </a:ext>
              </a:extLst>
            </p:cNvPr>
            <p:cNvCxnSpPr>
              <a:cxnSpLocks/>
            </p:cNvCxnSpPr>
            <p:nvPr/>
          </p:nvCxnSpPr>
          <p:spPr>
            <a:xfrm>
              <a:off x="8538770" y="3855523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C3C9EECF-1878-4FD2-BD8D-B60608B4C96E}"/>
                </a:ext>
              </a:extLst>
            </p:cNvPr>
            <p:cNvSpPr txBox="1"/>
            <p:nvPr/>
          </p:nvSpPr>
          <p:spPr>
            <a:xfrm>
              <a:off x="8658683" y="3624690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100" name="Conector reto 99">
              <a:extLst>
                <a:ext uri="{FF2B5EF4-FFF2-40B4-BE49-F238E27FC236}">
                  <a16:creationId xmlns:a16="http://schemas.microsoft.com/office/drawing/2014/main" id="{0372758C-6D41-49D4-A35E-D1BC311FF809}"/>
                </a:ext>
              </a:extLst>
            </p:cNvPr>
            <p:cNvCxnSpPr>
              <a:cxnSpLocks/>
            </p:cNvCxnSpPr>
            <p:nvPr/>
          </p:nvCxnSpPr>
          <p:spPr>
            <a:xfrm>
              <a:off x="8912903" y="3471581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to 100">
              <a:extLst>
                <a:ext uri="{FF2B5EF4-FFF2-40B4-BE49-F238E27FC236}">
                  <a16:creationId xmlns:a16="http://schemas.microsoft.com/office/drawing/2014/main" id="{CC0CDB34-689F-40F8-8EDD-0607561ACD54}"/>
                </a:ext>
              </a:extLst>
            </p:cNvPr>
            <p:cNvCxnSpPr>
              <a:cxnSpLocks/>
            </p:cNvCxnSpPr>
            <p:nvPr/>
          </p:nvCxnSpPr>
          <p:spPr>
            <a:xfrm>
              <a:off x="8904472" y="4086148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EC80E432-AB21-47EE-B78E-1BF0A4B667DA}"/>
                </a:ext>
              </a:extLst>
            </p:cNvPr>
            <p:cNvSpPr txBox="1"/>
            <p:nvPr/>
          </p:nvSpPr>
          <p:spPr>
            <a:xfrm>
              <a:off x="8726450" y="4231280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32CB484B-9CCE-498E-B351-17BAA82756AA}"/>
                </a:ext>
              </a:extLst>
            </p:cNvPr>
            <p:cNvSpPr txBox="1"/>
            <p:nvPr/>
          </p:nvSpPr>
          <p:spPr>
            <a:xfrm>
              <a:off x="8745085" y="3035766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</p:grp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CE41E602-6A95-406F-814E-3874FE52AF87}"/>
              </a:ext>
            </a:extLst>
          </p:cNvPr>
          <p:cNvSpPr txBox="1"/>
          <p:nvPr/>
        </p:nvSpPr>
        <p:spPr>
          <a:xfrm flipH="1">
            <a:off x="9594746" y="2687565"/>
            <a:ext cx="62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r>
              <a: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-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6527195-D078-43DF-960C-3AACB5EE9353}"/>
              </a:ext>
            </a:extLst>
          </p:cNvPr>
          <p:cNvCxnSpPr>
            <a:cxnSpLocks/>
          </p:cNvCxnSpPr>
          <p:nvPr/>
        </p:nvCxnSpPr>
        <p:spPr>
          <a:xfrm>
            <a:off x="8521054" y="1578431"/>
            <a:ext cx="0" cy="281353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512399F6-5C17-4C30-8477-6F4EBD5B9B3C}"/>
              </a:ext>
            </a:extLst>
          </p:cNvPr>
          <p:cNvCxnSpPr>
            <a:cxnSpLocks/>
          </p:cNvCxnSpPr>
          <p:nvPr/>
        </p:nvCxnSpPr>
        <p:spPr>
          <a:xfrm>
            <a:off x="7510821" y="1578431"/>
            <a:ext cx="0" cy="281353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>
            <a:extLst>
              <a:ext uri="{FF2B5EF4-FFF2-40B4-BE49-F238E27FC236}">
                <a16:creationId xmlns:a16="http://schemas.microsoft.com/office/drawing/2014/main" id="{F1ADA3D4-0B7E-4938-94DC-5D5C03BB473F}"/>
              </a:ext>
            </a:extLst>
          </p:cNvPr>
          <p:cNvCxnSpPr>
            <a:cxnSpLocks/>
          </p:cNvCxnSpPr>
          <p:nvPr/>
        </p:nvCxnSpPr>
        <p:spPr>
          <a:xfrm>
            <a:off x="6496538" y="1578431"/>
            <a:ext cx="0" cy="281353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5A37F574-7ADB-47DE-ACF2-6F1F11347821}"/>
              </a:ext>
            </a:extLst>
          </p:cNvPr>
          <p:cNvCxnSpPr>
            <a:cxnSpLocks/>
          </p:cNvCxnSpPr>
          <p:nvPr/>
        </p:nvCxnSpPr>
        <p:spPr>
          <a:xfrm>
            <a:off x="5526590" y="1578431"/>
            <a:ext cx="0" cy="281353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>
            <a:extLst>
              <a:ext uri="{FF2B5EF4-FFF2-40B4-BE49-F238E27FC236}">
                <a16:creationId xmlns:a16="http://schemas.microsoft.com/office/drawing/2014/main" id="{B74EA97F-4598-4D8B-AF21-A3B88921CC6C}"/>
              </a:ext>
            </a:extLst>
          </p:cNvPr>
          <p:cNvCxnSpPr>
            <a:cxnSpLocks/>
          </p:cNvCxnSpPr>
          <p:nvPr/>
        </p:nvCxnSpPr>
        <p:spPr>
          <a:xfrm>
            <a:off x="4516357" y="1578431"/>
            <a:ext cx="0" cy="281353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>
            <a:extLst>
              <a:ext uri="{FF2B5EF4-FFF2-40B4-BE49-F238E27FC236}">
                <a16:creationId xmlns:a16="http://schemas.microsoft.com/office/drawing/2014/main" id="{76B669E4-676D-4306-84BA-BA1E4533E3F0}"/>
              </a:ext>
            </a:extLst>
          </p:cNvPr>
          <p:cNvCxnSpPr>
            <a:cxnSpLocks/>
          </p:cNvCxnSpPr>
          <p:nvPr/>
        </p:nvCxnSpPr>
        <p:spPr>
          <a:xfrm>
            <a:off x="3502074" y="1578431"/>
            <a:ext cx="0" cy="281353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0D56214B-D7F6-4EED-869E-3CF29FDAD0CC}"/>
              </a:ext>
            </a:extLst>
          </p:cNvPr>
          <p:cNvSpPr/>
          <p:nvPr/>
        </p:nvSpPr>
        <p:spPr>
          <a:xfrm>
            <a:off x="2769109" y="3928043"/>
            <a:ext cx="540000" cy="54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7º</a:t>
            </a:r>
          </a:p>
        </p:txBody>
      </p:sp>
      <p:sp>
        <p:nvSpPr>
          <p:cNvPr id="111" name="Elipse 110">
            <a:extLst>
              <a:ext uri="{FF2B5EF4-FFF2-40B4-BE49-F238E27FC236}">
                <a16:creationId xmlns:a16="http://schemas.microsoft.com/office/drawing/2014/main" id="{AAC81ED1-DC4C-42C1-9547-F5B6C9FCE2B3}"/>
              </a:ext>
            </a:extLst>
          </p:cNvPr>
          <p:cNvSpPr/>
          <p:nvPr/>
        </p:nvSpPr>
        <p:spPr>
          <a:xfrm>
            <a:off x="8747044" y="3928043"/>
            <a:ext cx="540000" cy="54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1º</a:t>
            </a:r>
          </a:p>
        </p:txBody>
      </p:sp>
      <p:sp>
        <p:nvSpPr>
          <p:cNvPr id="112" name="Elipse 111">
            <a:extLst>
              <a:ext uri="{FF2B5EF4-FFF2-40B4-BE49-F238E27FC236}">
                <a16:creationId xmlns:a16="http://schemas.microsoft.com/office/drawing/2014/main" id="{6CA30D9F-7CBF-45EB-AAF9-74F5AD6EC287}"/>
              </a:ext>
            </a:extLst>
          </p:cNvPr>
          <p:cNvSpPr/>
          <p:nvPr/>
        </p:nvSpPr>
        <p:spPr>
          <a:xfrm>
            <a:off x="7819511" y="3928043"/>
            <a:ext cx="540000" cy="54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2º</a:t>
            </a:r>
          </a:p>
        </p:txBody>
      </p:sp>
      <p:sp>
        <p:nvSpPr>
          <p:cNvPr id="113" name="Elipse 112">
            <a:extLst>
              <a:ext uri="{FF2B5EF4-FFF2-40B4-BE49-F238E27FC236}">
                <a16:creationId xmlns:a16="http://schemas.microsoft.com/office/drawing/2014/main" id="{3AA0FB04-442F-4D20-A536-CFC0E724571C}"/>
              </a:ext>
            </a:extLst>
          </p:cNvPr>
          <p:cNvSpPr/>
          <p:nvPr/>
        </p:nvSpPr>
        <p:spPr>
          <a:xfrm>
            <a:off x="6728050" y="3928043"/>
            <a:ext cx="540000" cy="54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3º</a:t>
            </a:r>
          </a:p>
        </p:txBody>
      </p:sp>
      <p:sp>
        <p:nvSpPr>
          <p:cNvPr id="114" name="Elipse 113">
            <a:extLst>
              <a:ext uri="{FF2B5EF4-FFF2-40B4-BE49-F238E27FC236}">
                <a16:creationId xmlns:a16="http://schemas.microsoft.com/office/drawing/2014/main" id="{08F733AB-9123-4072-A266-3473F6C377D8}"/>
              </a:ext>
            </a:extLst>
          </p:cNvPr>
          <p:cNvSpPr/>
          <p:nvPr/>
        </p:nvSpPr>
        <p:spPr>
          <a:xfrm>
            <a:off x="5800517" y="3928043"/>
            <a:ext cx="540000" cy="54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4º</a:t>
            </a:r>
          </a:p>
        </p:txBody>
      </p:sp>
      <p:sp>
        <p:nvSpPr>
          <p:cNvPr id="115" name="Elipse 114">
            <a:extLst>
              <a:ext uri="{FF2B5EF4-FFF2-40B4-BE49-F238E27FC236}">
                <a16:creationId xmlns:a16="http://schemas.microsoft.com/office/drawing/2014/main" id="{08B2C0E7-E7DC-49FB-BBE4-819AC192BA44}"/>
              </a:ext>
            </a:extLst>
          </p:cNvPr>
          <p:cNvSpPr/>
          <p:nvPr/>
        </p:nvSpPr>
        <p:spPr>
          <a:xfrm>
            <a:off x="4758608" y="3928043"/>
            <a:ext cx="540000" cy="54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5º</a:t>
            </a:r>
          </a:p>
        </p:txBody>
      </p:sp>
      <p:sp>
        <p:nvSpPr>
          <p:cNvPr id="116" name="Elipse 115">
            <a:extLst>
              <a:ext uri="{FF2B5EF4-FFF2-40B4-BE49-F238E27FC236}">
                <a16:creationId xmlns:a16="http://schemas.microsoft.com/office/drawing/2014/main" id="{2CDF2FD9-26A0-4835-95AC-184272618B08}"/>
              </a:ext>
            </a:extLst>
          </p:cNvPr>
          <p:cNvSpPr/>
          <p:nvPr/>
        </p:nvSpPr>
        <p:spPr>
          <a:xfrm>
            <a:off x="3700821" y="3928043"/>
            <a:ext cx="540000" cy="54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6º</a:t>
            </a:r>
          </a:p>
        </p:txBody>
      </p:sp>
    </p:spTree>
    <p:extLst>
      <p:ext uri="{BB962C8B-B14F-4D97-AF65-F5344CB8AC3E}">
        <p14:creationId xmlns:p14="http://schemas.microsoft.com/office/powerpoint/2010/main" val="3749902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CFB14A1-9606-4A1D-8D20-12674409A54E}"/>
              </a:ext>
            </a:extLst>
          </p:cNvPr>
          <p:cNvSpPr/>
          <p:nvPr/>
        </p:nvSpPr>
        <p:spPr>
          <a:xfrm>
            <a:off x="553802" y="2959465"/>
            <a:ext cx="2217107" cy="886216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Ativação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C40C662-5617-4CE7-9AC0-4D0DB1239479}"/>
              </a:ext>
            </a:extLst>
          </p:cNvPr>
          <p:cNvSpPr/>
          <p:nvPr/>
        </p:nvSpPr>
        <p:spPr>
          <a:xfrm>
            <a:off x="3195412" y="2981556"/>
            <a:ext cx="2217107" cy="886216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pt-BR" sz="2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-oxidação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493EE4E-BB86-4696-9E41-14A5FD53C0A9}"/>
              </a:ext>
            </a:extLst>
          </p:cNvPr>
          <p:cNvGrpSpPr/>
          <p:nvPr/>
        </p:nvGrpSpPr>
        <p:grpSpPr>
          <a:xfrm>
            <a:off x="5837023" y="2477872"/>
            <a:ext cx="2232943" cy="2008768"/>
            <a:chOff x="5562335" y="2218591"/>
            <a:chExt cx="2430985" cy="2222193"/>
          </a:xfrm>
          <a:solidFill>
            <a:schemeClr val="accent2"/>
          </a:solidFill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CF07E602-2728-4B18-B40D-48DF3F6D408C}"/>
                </a:ext>
              </a:extLst>
            </p:cNvPr>
            <p:cNvSpPr/>
            <p:nvPr/>
          </p:nvSpPr>
          <p:spPr>
            <a:xfrm>
              <a:off x="5562335" y="2244784"/>
              <a:ext cx="2196000" cy="2196000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Ciclo de Krebs</a:t>
              </a:r>
            </a:p>
          </p:txBody>
        </p:sp>
        <p:sp>
          <p:nvSpPr>
            <p:cNvPr id="8" name="Arco 7">
              <a:extLst>
                <a:ext uri="{FF2B5EF4-FFF2-40B4-BE49-F238E27FC236}">
                  <a16:creationId xmlns:a16="http://schemas.microsoft.com/office/drawing/2014/main" id="{D9549C7C-D66A-4731-962D-673E230DF30F}"/>
                </a:ext>
              </a:extLst>
            </p:cNvPr>
            <p:cNvSpPr/>
            <p:nvPr/>
          </p:nvSpPr>
          <p:spPr>
            <a:xfrm>
              <a:off x="5562335" y="2218591"/>
              <a:ext cx="2430985" cy="2196000"/>
            </a:xfrm>
            <a:prstGeom prst="arc">
              <a:avLst>
                <a:gd name="adj1" fmla="val 12720836"/>
                <a:gd name="adj2" fmla="val 15833676"/>
              </a:avLst>
            </a:prstGeom>
            <a:noFill/>
            <a:ln w="7620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47C585B-95C2-4DE3-94A2-A1403C2E4993}"/>
              </a:ext>
            </a:extLst>
          </p:cNvPr>
          <p:cNvSpPr/>
          <p:nvPr/>
        </p:nvSpPr>
        <p:spPr>
          <a:xfrm>
            <a:off x="8251828" y="3056900"/>
            <a:ext cx="3441788" cy="874388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Fosforilação Oxidativa</a:t>
            </a:r>
          </a:p>
        </p:txBody>
      </p:sp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2BEFCCB7-3A2B-4479-9E98-65B8DEC9EA44}"/>
              </a:ext>
            </a:extLst>
          </p:cNvPr>
          <p:cNvSpPr/>
          <p:nvPr/>
        </p:nvSpPr>
        <p:spPr>
          <a:xfrm>
            <a:off x="4054583" y="4265400"/>
            <a:ext cx="498764" cy="77585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50667FFA-70ED-4431-9C61-80AEBD371C4B}"/>
              </a:ext>
            </a:extLst>
          </p:cNvPr>
          <p:cNvSpPr txBox="1">
            <a:spLocks/>
          </p:cNvSpPr>
          <p:nvPr/>
        </p:nvSpPr>
        <p:spPr>
          <a:xfrm>
            <a:off x="2588087" y="5234664"/>
            <a:ext cx="3431756" cy="1095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4000"/>
              </a:lnSpc>
              <a:buNone/>
            </a:pPr>
            <a:r>
              <a:rPr lang="pt-BR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Quebra do ácido graxo para produção de Acetil-</a:t>
            </a:r>
            <a:r>
              <a:rPr lang="pt-BR" sz="1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CoA</a:t>
            </a:r>
            <a:endParaRPr lang="pt-BR" sz="1800" b="1" dirty="0">
              <a:solidFill>
                <a:schemeClr val="accent4">
                  <a:lumMod val="40000"/>
                  <a:lumOff val="60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6CCA3392-3C34-4524-9BEF-A18EF11062C4}"/>
              </a:ext>
            </a:extLst>
          </p:cNvPr>
          <p:cNvSpPr/>
          <p:nvPr/>
        </p:nvSpPr>
        <p:spPr>
          <a:xfrm rot="10800000">
            <a:off x="6596191" y="1440873"/>
            <a:ext cx="498764" cy="77585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3F496693-D5EC-4242-B19C-A1CFB84058F6}"/>
              </a:ext>
            </a:extLst>
          </p:cNvPr>
          <p:cNvSpPr txBox="1">
            <a:spLocks/>
          </p:cNvSpPr>
          <p:nvPr/>
        </p:nvSpPr>
        <p:spPr>
          <a:xfrm>
            <a:off x="5129695" y="302708"/>
            <a:ext cx="3431756" cy="1095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4000"/>
              </a:lnSpc>
              <a:buNone/>
            </a:pPr>
            <a:r>
              <a:rPr lang="pt-BR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Os C do ácido graxo agora sob a forma de acetil são oxidados, produzindo NADH e FADH2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5B7D4F22-A17C-4769-A915-6DFC5357322A}"/>
              </a:ext>
            </a:extLst>
          </p:cNvPr>
          <p:cNvSpPr txBox="1">
            <a:spLocks/>
          </p:cNvSpPr>
          <p:nvPr/>
        </p:nvSpPr>
        <p:spPr>
          <a:xfrm>
            <a:off x="7536874" y="4687132"/>
            <a:ext cx="4478580" cy="1723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4000"/>
              </a:lnSpc>
              <a:buNone/>
            </a:pPr>
            <a:r>
              <a:rPr lang="pt-BR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NADH e FADH2 fornecem elétrons para a cadeia transportadora de elétrons abastecendo assim o processo de fosforilação oxidativa e consequente produção de ATP</a:t>
            </a:r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B918D9A5-DA42-4EAC-8654-99012B274EDA}"/>
              </a:ext>
            </a:extLst>
          </p:cNvPr>
          <p:cNvSpPr/>
          <p:nvPr/>
        </p:nvSpPr>
        <p:spPr>
          <a:xfrm>
            <a:off x="9681428" y="4115246"/>
            <a:ext cx="498764" cy="695433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0BC6959D-6BFB-4FDC-B67C-14A5C038E2FD}"/>
              </a:ext>
            </a:extLst>
          </p:cNvPr>
          <p:cNvSpPr/>
          <p:nvPr/>
        </p:nvSpPr>
        <p:spPr>
          <a:xfrm rot="10800000">
            <a:off x="1412973" y="1979400"/>
            <a:ext cx="498764" cy="77585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1D2FC23A-06D9-40F3-A2DF-D9E4AB644A2C}"/>
              </a:ext>
            </a:extLst>
          </p:cNvPr>
          <p:cNvSpPr txBox="1">
            <a:spLocks/>
          </p:cNvSpPr>
          <p:nvPr/>
        </p:nvSpPr>
        <p:spPr>
          <a:xfrm>
            <a:off x="0" y="693660"/>
            <a:ext cx="3431756" cy="1285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4000"/>
              </a:lnSpc>
              <a:buNone/>
            </a:pPr>
            <a:r>
              <a:rPr lang="pt-BR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Quebra dos </a:t>
            </a:r>
            <a:r>
              <a:rPr lang="pt-BR" sz="1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trigliceróis</a:t>
            </a:r>
            <a:r>
              <a:rPr lang="pt-BR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 em glicerol e ácidos graxos livres e adição de uma </a:t>
            </a:r>
            <a:r>
              <a:rPr lang="pt-BR" sz="18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Coezima</a:t>
            </a:r>
            <a:r>
              <a:rPr lang="pt-BR" sz="1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508298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7AB60D00-12E9-47D5-B992-BFD1322780BF}"/>
              </a:ext>
            </a:extLst>
          </p:cNvPr>
          <p:cNvSpPr txBox="1">
            <a:spLocks/>
          </p:cNvSpPr>
          <p:nvPr/>
        </p:nvSpPr>
        <p:spPr>
          <a:xfrm>
            <a:off x="716708" y="2387381"/>
            <a:ext cx="2078269" cy="610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600" b="1" dirty="0">
                <a:solidFill>
                  <a:schemeClr val="accent4"/>
                </a:solidFill>
                <a:latin typeface="Bell MT" panose="02020503060305020303" pitchFamily="18" charset="0"/>
              </a:rPr>
              <a:t>Acetona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48A86C1A-1F36-4E29-87B7-76469D1042B0}"/>
              </a:ext>
            </a:extLst>
          </p:cNvPr>
          <p:cNvSpPr txBox="1">
            <a:spLocks/>
          </p:cNvSpPr>
          <p:nvPr/>
        </p:nvSpPr>
        <p:spPr>
          <a:xfrm>
            <a:off x="4169612" y="2368521"/>
            <a:ext cx="2258335" cy="610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600" b="1" dirty="0" err="1">
                <a:solidFill>
                  <a:schemeClr val="accent4"/>
                </a:solidFill>
                <a:latin typeface="Bell MT" panose="02020503060305020303" pitchFamily="18" charset="0"/>
              </a:rPr>
              <a:t>Acetoacetato</a:t>
            </a:r>
            <a:endParaRPr lang="pt-BR" sz="2600" b="1" dirty="0">
              <a:solidFill>
                <a:schemeClr val="accent4"/>
              </a:solidFill>
              <a:latin typeface="Bell MT" panose="02020503060305020303" pitchFamily="18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7AC1B6FE-0D72-40F9-BE0C-F7B2DE2403C8}"/>
              </a:ext>
            </a:extLst>
          </p:cNvPr>
          <p:cNvSpPr txBox="1">
            <a:spLocks/>
          </p:cNvSpPr>
          <p:nvPr/>
        </p:nvSpPr>
        <p:spPr>
          <a:xfrm>
            <a:off x="8210073" y="2464028"/>
            <a:ext cx="2920097" cy="610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l-GR" sz="26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pt-BR" sz="2600" b="1" dirty="0">
                <a:solidFill>
                  <a:schemeClr val="accent4"/>
                </a:solidFill>
                <a:latin typeface="Bell MT" panose="02020503060305020303" pitchFamily="18" charset="0"/>
              </a:rPr>
              <a:t>-</a:t>
            </a:r>
            <a:r>
              <a:rPr lang="pt-BR" sz="2600" b="1" dirty="0" err="1">
                <a:solidFill>
                  <a:schemeClr val="accent4"/>
                </a:solidFill>
                <a:latin typeface="Bell MT" panose="02020503060305020303" pitchFamily="18" charset="0"/>
              </a:rPr>
              <a:t>Hidroxibutirato</a:t>
            </a:r>
            <a:endParaRPr lang="pt-BR" sz="2600" b="1" dirty="0">
              <a:solidFill>
                <a:schemeClr val="accent4"/>
              </a:solidFill>
              <a:latin typeface="Bell MT" panose="02020503060305020303" pitchFamily="18" charset="0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BE65A724-F3A1-4196-8B17-2EDA99A1BA53}"/>
              </a:ext>
            </a:extLst>
          </p:cNvPr>
          <p:cNvCxnSpPr>
            <a:cxnSpLocks/>
          </p:cNvCxnSpPr>
          <p:nvPr/>
        </p:nvCxnSpPr>
        <p:spPr>
          <a:xfrm flipH="1">
            <a:off x="1713358" y="3525493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29A96D61-C40C-4443-86F1-5B455E73D51B}"/>
              </a:ext>
            </a:extLst>
          </p:cNvPr>
          <p:cNvSpPr txBox="1"/>
          <p:nvPr/>
        </p:nvSpPr>
        <p:spPr>
          <a:xfrm flipH="1">
            <a:off x="1403498" y="3797487"/>
            <a:ext cx="53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A433E283-9E22-45E6-B441-AD94AAD214E4}"/>
              </a:ext>
            </a:extLst>
          </p:cNvPr>
          <p:cNvCxnSpPr>
            <a:cxnSpLocks/>
          </p:cNvCxnSpPr>
          <p:nvPr/>
        </p:nvCxnSpPr>
        <p:spPr>
          <a:xfrm flipH="1">
            <a:off x="1608807" y="3525493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92D2E901-8FF0-461D-A8DC-3AD0029576A1}"/>
              </a:ext>
            </a:extLst>
          </p:cNvPr>
          <p:cNvSpPr/>
          <p:nvPr/>
        </p:nvSpPr>
        <p:spPr>
          <a:xfrm flipH="1">
            <a:off x="2124257" y="3063828"/>
            <a:ext cx="720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lang="pt-BR" sz="2400" baseline="-25000" dirty="0">
                <a:solidFill>
                  <a:prstClr val="white"/>
                </a:solidFill>
                <a:latin typeface="Bell MT" panose="02020503060305020303" pitchFamily="18" charset="0"/>
              </a:rPr>
              <a:t>3</a:t>
            </a:r>
            <a:endParaRPr kumimoji="0" lang="pt-BR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242FA6F-EC1A-4CF3-BA47-995E72176E4F}"/>
              </a:ext>
            </a:extLst>
          </p:cNvPr>
          <p:cNvSpPr/>
          <p:nvPr/>
        </p:nvSpPr>
        <p:spPr>
          <a:xfrm flipH="1">
            <a:off x="1484126" y="3078006"/>
            <a:ext cx="383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74856C0-475F-48AB-B372-5E417F9BCC62}"/>
              </a:ext>
            </a:extLst>
          </p:cNvPr>
          <p:cNvCxnSpPr>
            <a:cxnSpLocks/>
          </p:cNvCxnSpPr>
          <p:nvPr/>
        </p:nvCxnSpPr>
        <p:spPr>
          <a:xfrm flipH="1" flipV="1">
            <a:off x="1892327" y="3286784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16DBCCD-0B54-41B7-AE2C-1E77BD347FD2}"/>
              </a:ext>
            </a:extLst>
          </p:cNvPr>
          <p:cNvCxnSpPr>
            <a:cxnSpLocks/>
          </p:cNvCxnSpPr>
          <p:nvPr/>
        </p:nvCxnSpPr>
        <p:spPr>
          <a:xfrm flipH="1" flipV="1">
            <a:off x="1267113" y="3306136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47052F9C-C863-45F7-BF68-7FD323BA0693}"/>
              </a:ext>
            </a:extLst>
          </p:cNvPr>
          <p:cNvSpPr/>
          <p:nvPr/>
        </p:nvSpPr>
        <p:spPr>
          <a:xfrm flipH="1">
            <a:off x="623122" y="3063828"/>
            <a:ext cx="720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lang="pt-BR" sz="2400" baseline="-25000" dirty="0">
                <a:solidFill>
                  <a:prstClr val="white"/>
                </a:solidFill>
                <a:latin typeface="Bell MT" panose="02020503060305020303" pitchFamily="18" charset="0"/>
              </a:rPr>
              <a:t>3</a:t>
            </a:r>
            <a:endParaRPr kumimoji="0" lang="pt-BR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5BEB2472-58EF-4CDA-80AC-F40D73C1795D}"/>
              </a:ext>
            </a:extLst>
          </p:cNvPr>
          <p:cNvCxnSpPr>
            <a:cxnSpLocks/>
          </p:cNvCxnSpPr>
          <p:nvPr/>
        </p:nvCxnSpPr>
        <p:spPr>
          <a:xfrm flipH="1">
            <a:off x="4967595" y="3684582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7110A92-2617-4453-A6B9-045D928AE6CF}"/>
              </a:ext>
            </a:extLst>
          </p:cNvPr>
          <p:cNvSpPr txBox="1"/>
          <p:nvPr/>
        </p:nvSpPr>
        <p:spPr>
          <a:xfrm flipH="1">
            <a:off x="4660390" y="3880611"/>
            <a:ext cx="53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C5188F43-5081-453F-AFF5-8F02E60BCB32}"/>
              </a:ext>
            </a:extLst>
          </p:cNvPr>
          <p:cNvCxnSpPr>
            <a:cxnSpLocks/>
          </p:cNvCxnSpPr>
          <p:nvPr/>
        </p:nvCxnSpPr>
        <p:spPr>
          <a:xfrm flipH="1">
            <a:off x="4863044" y="3684582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ângulo 24">
            <a:extLst>
              <a:ext uri="{FF2B5EF4-FFF2-40B4-BE49-F238E27FC236}">
                <a16:creationId xmlns:a16="http://schemas.microsoft.com/office/drawing/2014/main" id="{26EBF961-4FEC-42C1-BB9B-E7E8CB4772AB}"/>
              </a:ext>
            </a:extLst>
          </p:cNvPr>
          <p:cNvSpPr/>
          <p:nvPr/>
        </p:nvSpPr>
        <p:spPr>
          <a:xfrm flipH="1">
            <a:off x="5378494" y="3222917"/>
            <a:ext cx="720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endParaRPr kumimoji="0" lang="pt-BR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2DCE131A-7A86-4309-B70E-0FDC39084567}"/>
              </a:ext>
            </a:extLst>
          </p:cNvPr>
          <p:cNvSpPr/>
          <p:nvPr/>
        </p:nvSpPr>
        <p:spPr>
          <a:xfrm flipH="1">
            <a:off x="4738363" y="3237095"/>
            <a:ext cx="383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B7E6569F-B67C-459A-8055-37FA386E777D}"/>
              </a:ext>
            </a:extLst>
          </p:cNvPr>
          <p:cNvCxnSpPr>
            <a:cxnSpLocks/>
          </p:cNvCxnSpPr>
          <p:nvPr/>
        </p:nvCxnSpPr>
        <p:spPr>
          <a:xfrm flipH="1" flipV="1">
            <a:off x="5146564" y="3445873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A36EAAAE-C5C6-4321-ACE2-ABEB50231B6C}"/>
              </a:ext>
            </a:extLst>
          </p:cNvPr>
          <p:cNvCxnSpPr>
            <a:cxnSpLocks/>
          </p:cNvCxnSpPr>
          <p:nvPr/>
        </p:nvCxnSpPr>
        <p:spPr>
          <a:xfrm flipH="1" flipV="1">
            <a:off x="4521350" y="3465225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>
            <a:extLst>
              <a:ext uri="{FF2B5EF4-FFF2-40B4-BE49-F238E27FC236}">
                <a16:creationId xmlns:a16="http://schemas.microsoft.com/office/drawing/2014/main" id="{65F96987-CA30-466B-8095-7F49D7D0D978}"/>
              </a:ext>
            </a:extLst>
          </p:cNvPr>
          <p:cNvSpPr/>
          <p:nvPr/>
        </p:nvSpPr>
        <p:spPr>
          <a:xfrm flipH="1">
            <a:off x="3877359" y="3222917"/>
            <a:ext cx="720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lang="pt-BR" sz="2400" baseline="-25000" dirty="0">
                <a:solidFill>
                  <a:prstClr val="white"/>
                </a:solidFill>
                <a:latin typeface="Bell MT" panose="02020503060305020303" pitchFamily="18" charset="0"/>
              </a:rPr>
              <a:t>3</a:t>
            </a:r>
            <a:endParaRPr kumimoji="0" lang="pt-BR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1E0F0898-5AAA-43CF-B504-89AB87D3E581}"/>
              </a:ext>
            </a:extLst>
          </p:cNvPr>
          <p:cNvCxnSpPr>
            <a:cxnSpLocks/>
          </p:cNvCxnSpPr>
          <p:nvPr/>
        </p:nvCxnSpPr>
        <p:spPr>
          <a:xfrm flipH="1" flipV="1">
            <a:off x="6637734" y="3597756"/>
            <a:ext cx="140335" cy="1723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5CFEC319-E61D-4DAE-AA05-D013666DB6FA}"/>
              </a:ext>
            </a:extLst>
          </p:cNvPr>
          <p:cNvSpPr txBox="1"/>
          <p:nvPr/>
        </p:nvSpPr>
        <p:spPr>
          <a:xfrm flipH="1">
            <a:off x="6221709" y="3223065"/>
            <a:ext cx="627071" cy="417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181E667-5AA5-47A4-9DAA-3765038F2D99}"/>
              </a:ext>
            </a:extLst>
          </p:cNvPr>
          <p:cNvSpPr txBox="1"/>
          <p:nvPr/>
        </p:nvSpPr>
        <p:spPr>
          <a:xfrm flipH="1">
            <a:off x="6644812" y="3640302"/>
            <a:ext cx="613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bg1"/>
                </a:solidFill>
                <a:latin typeface="Bell MT" panose="02020503060305020303" pitchFamily="18" charset="0"/>
              </a:rPr>
              <a:t>O</a:t>
            </a:r>
            <a:r>
              <a:rPr lang="pt-BR" sz="2400" b="1" baseline="30000" dirty="0">
                <a:solidFill>
                  <a:schemeClr val="bg1"/>
                </a:solidFill>
                <a:latin typeface="Bell MT" panose="02020503060305020303" pitchFamily="18" charset="0"/>
              </a:rPr>
              <a:t>-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FDF9145-AEF1-41BC-A0EB-CE97A6D1C9C6}"/>
              </a:ext>
            </a:extLst>
          </p:cNvPr>
          <p:cNvSpPr txBox="1"/>
          <p:nvPr/>
        </p:nvSpPr>
        <p:spPr>
          <a:xfrm flipH="1">
            <a:off x="6736463" y="2804255"/>
            <a:ext cx="416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F0F9C3AE-CDF6-4937-B30B-7A06D15FC473}"/>
              </a:ext>
            </a:extLst>
          </p:cNvPr>
          <p:cNvCxnSpPr>
            <a:cxnSpLocks/>
          </p:cNvCxnSpPr>
          <p:nvPr/>
        </p:nvCxnSpPr>
        <p:spPr>
          <a:xfrm flipH="1">
            <a:off x="6672875" y="3174582"/>
            <a:ext cx="154543" cy="13155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F7198D26-ABC4-4FF6-9DFE-8BBE1B7889B8}"/>
              </a:ext>
            </a:extLst>
          </p:cNvPr>
          <p:cNvCxnSpPr>
            <a:cxnSpLocks/>
          </p:cNvCxnSpPr>
          <p:nvPr/>
        </p:nvCxnSpPr>
        <p:spPr>
          <a:xfrm flipH="1">
            <a:off x="6043380" y="3436762"/>
            <a:ext cx="28331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3332A974-045C-4441-AB0E-3DD0985D3764}"/>
              </a:ext>
            </a:extLst>
          </p:cNvPr>
          <p:cNvCxnSpPr>
            <a:cxnSpLocks/>
          </p:cNvCxnSpPr>
          <p:nvPr/>
        </p:nvCxnSpPr>
        <p:spPr>
          <a:xfrm flipH="1">
            <a:off x="9168223" y="399608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C7CD153D-041B-4445-83F4-BE4CA06A87E9}"/>
              </a:ext>
            </a:extLst>
          </p:cNvPr>
          <p:cNvSpPr txBox="1"/>
          <p:nvPr/>
        </p:nvSpPr>
        <p:spPr>
          <a:xfrm flipH="1">
            <a:off x="8899118" y="4148873"/>
            <a:ext cx="53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063BC3E4-497B-4DE6-99A2-7AA00E93D5BC}"/>
              </a:ext>
            </a:extLst>
          </p:cNvPr>
          <p:cNvSpPr/>
          <p:nvPr/>
        </p:nvSpPr>
        <p:spPr>
          <a:xfrm flipH="1">
            <a:off x="9617222" y="3592779"/>
            <a:ext cx="720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kumimoji="0" lang="pt-BR" sz="24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endParaRPr kumimoji="0" lang="pt-BR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38FF016D-5CE9-477C-BC1C-9E5BE3E828F4}"/>
              </a:ext>
            </a:extLst>
          </p:cNvPr>
          <p:cNvSpPr/>
          <p:nvPr/>
        </p:nvSpPr>
        <p:spPr>
          <a:xfrm flipH="1">
            <a:off x="8977091" y="3606957"/>
            <a:ext cx="383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B5044256-6706-4BD4-B616-0B48EE55B00C}"/>
              </a:ext>
            </a:extLst>
          </p:cNvPr>
          <p:cNvCxnSpPr>
            <a:cxnSpLocks/>
          </p:cNvCxnSpPr>
          <p:nvPr/>
        </p:nvCxnSpPr>
        <p:spPr>
          <a:xfrm flipH="1" flipV="1">
            <a:off x="9385292" y="3815735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9EB1C964-01E7-4103-9ECD-AB3F6FB4E226}"/>
              </a:ext>
            </a:extLst>
          </p:cNvPr>
          <p:cNvCxnSpPr>
            <a:cxnSpLocks/>
          </p:cNvCxnSpPr>
          <p:nvPr/>
        </p:nvCxnSpPr>
        <p:spPr>
          <a:xfrm flipH="1" flipV="1">
            <a:off x="8760078" y="3835087"/>
            <a:ext cx="2173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tângulo 46">
            <a:extLst>
              <a:ext uri="{FF2B5EF4-FFF2-40B4-BE49-F238E27FC236}">
                <a16:creationId xmlns:a16="http://schemas.microsoft.com/office/drawing/2014/main" id="{166B0A16-8E07-4B9E-B593-C6AC43FAB23D}"/>
              </a:ext>
            </a:extLst>
          </p:cNvPr>
          <p:cNvSpPr/>
          <p:nvPr/>
        </p:nvSpPr>
        <p:spPr>
          <a:xfrm flipH="1">
            <a:off x="8116087" y="3592779"/>
            <a:ext cx="720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CH</a:t>
            </a:r>
            <a:r>
              <a:rPr lang="pt-BR" sz="2400" baseline="-25000" dirty="0">
                <a:solidFill>
                  <a:prstClr val="white"/>
                </a:solidFill>
                <a:latin typeface="Bell MT" panose="02020503060305020303" pitchFamily="18" charset="0"/>
              </a:rPr>
              <a:t>3</a:t>
            </a:r>
            <a:endParaRPr kumimoji="0" lang="pt-BR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3C926F67-1D0B-4817-BF20-A281E3890B18}"/>
              </a:ext>
            </a:extLst>
          </p:cNvPr>
          <p:cNvCxnSpPr>
            <a:cxnSpLocks/>
          </p:cNvCxnSpPr>
          <p:nvPr/>
        </p:nvCxnSpPr>
        <p:spPr>
          <a:xfrm flipH="1">
            <a:off x="9168223" y="348808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088EE12B-F147-44D9-A49F-5E7C9837222C}"/>
              </a:ext>
            </a:extLst>
          </p:cNvPr>
          <p:cNvSpPr txBox="1"/>
          <p:nvPr/>
        </p:nvSpPr>
        <p:spPr>
          <a:xfrm flipH="1">
            <a:off x="8969593" y="3077684"/>
            <a:ext cx="664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OH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58" name="Título 1">
            <a:extLst>
              <a:ext uri="{FF2B5EF4-FFF2-40B4-BE49-F238E27FC236}">
                <a16:creationId xmlns:a16="http://schemas.microsoft.com/office/drawing/2014/main" id="{399BA52C-CA9A-4EF8-8411-7F185641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13" y="348798"/>
            <a:ext cx="10515600" cy="875846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Eras Bold ITC" panose="020B0907030504020204" pitchFamily="34" charset="0"/>
              </a:rPr>
              <a:t>Corpos cetônicos</a:t>
            </a:r>
          </a:p>
        </p:txBody>
      </p: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0A201E2C-719F-4B35-AA3B-10F9849A3BB7}"/>
              </a:ext>
            </a:extLst>
          </p:cNvPr>
          <p:cNvCxnSpPr>
            <a:cxnSpLocks/>
          </p:cNvCxnSpPr>
          <p:nvPr/>
        </p:nvCxnSpPr>
        <p:spPr>
          <a:xfrm flipH="1">
            <a:off x="6615201" y="3115066"/>
            <a:ext cx="154543" cy="13155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7C3DCE51-8121-4F9D-93C7-DD48861F01DD}"/>
              </a:ext>
            </a:extLst>
          </p:cNvPr>
          <p:cNvCxnSpPr>
            <a:cxnSpLocks/>
          </p:cNvCxnSpPr>
          <p:nvPr/>
        </p:nvCxnSpPr>
        <p:spPr>
          <a:xfrm flipH="1" flipV="1">
            <a:off x="10867117" y="3938710"/>
            <a:ext cx="140335" cy="1723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9FD46E8E-CEB3-4578-85F8-ACEEE0F3457D}"/>
              </a:ext>
            </a:extLst>
          </p:cNvPr>
          <p:cNvSpPr txBox="1"/>
          <p:nvPr/>
        </p:nvSpPr>
        <p:spPr>
          <a:xfrm flipH="1">
            <a:off x="10451092" y="3564019"/>
            <a:ext cx="627071" cy="417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53E5BF6F-192C-4315-9BDA-BE13C8FB60C0}"/>
              </a:ext>
            </a:extLst>
          </p:cNvPr>
          <p:cNvSpPr txBox="1"/>
          <p:nvPr/>
        </p:nvSpPr>
        <p:spPr>
          <a:xfrm flipH="1">
            <a:off x="10874195" y="3981256"/>
            <a:ext cx="613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bg1"/>
                </a:solidFill>
                <a:latin typeface="Bell MT" panose="02020503060305020303" pitchFamily="18" charset="0"/>
              </a:rPr>
              <a:t>O</a:t>
            </a:r>
            <a:r>
              <a:rPr lang="pt-BR" sz="2400" b="1" baseline="30000" dirty="0">
                <a:solidFill>
                  <a:schemeClr val="bg1"/>
                </a:solidFill>
                <a:latin typeface="Bell MT" panose="02020503060305020303" pitchFamily="18" charset="0"/>
              </a:rPr>
              <a:t>-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71C9DA52-F532-4447-A739-764754D398DF}"/>
              </a:ext>
            </a:extLst>
          </p:cNvPr>
          <p:cNvSpPr txBox="1"/>
          <p:nvPr/>
        </p:nvSpPr>
        <p:spPr>
          <a:xfrm flipH="1">
            <a:off x="10965846" y="3145209"/>
            <a:ext cx="416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B6ECE6EF-D56C-4038-BAC2-6D7EE0B7D88D}"/>
              </a:ext>
            </a:extLst>
          </p:cNvPr>
          <p:cNvCxnSpPr>
            <a:cxnSpLocks/>
          </p:cNvCxnSpPr>
          <p:nvPr/>
        </p:nvCxnSpPr>
        <p:spPr>
          <a:xfrm flipH="1">
            <a:off x="10902258" y="3515536"/>
            <a:ext cx="154543" cy="13155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2B3A8877-53C5-44C1-A712-BD6B0F130EF7}"/>
              </a:ext>
            </a:extLst>
          </p:cNvPr>
          <p:cNvCxnSpPr>
            <a:cxnSpLocks/>
          </p:cNvCxnSpPr>
          <p:nvPr/>
        </p:nvCxnSpPr>
        <p:spPr>
          <a:xfrm flipH="1">
            <a:off x="10272763" y="3777716"/>
            <a:ext cx="28331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8AC82BF3-1CEA-4291-865E-49357B283D0A}"/>
              </a:ext>
            </a:extLst>
          </p:cNvPr>
          <p:cNvCxnSpPr>
            <a:cxnSpLocks/>
          </p:cNvCxnSpPr>
          <p:nvPr/>
        </p:nvCxnSpPr>
        <p:spPr>
          <a:xfrm flipH="1">
            <a:off x="10844584" y="3456020"/>
            <a:ext cx="154543" cy="13155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886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86C9196-FCD6-4FA7-B55F-CEE1F1EEB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accent4"/>
                </a:solidFill>
                <a:latin typeface="Eras Bold ITC" panose="020B0907030504020204" pitchFamily="34" charset="0"/>
              </a:rPr>
              <a:t>Metabolismo </a:t>
            </a:r>
            <a:r>
              <a:rPr lang="pt-BR">
                <a:solidFill>
                  <a:schemeClr val="accent4"/>
                </a:solidFill>
                <a:latin typeface="Eras Bold ITC" panose="020B0907030504020204" pitchFamily="34" charset="0"/>
              </a:rPr>
              <a:t>em oleaginosas</a:t>
            </a:r>
            <a:endParaRPr lang="pt-BR" dirty="0">
              <a:solidFill>
                <a:schemeClr val="accent4"/>
              </a:solidFill>
              <a:latin typeface="Eras Bold ITC" panose="020B090703050402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2677E26-053F-413C-9B93-3A8CD178FD86}"/>
              </a:ext>
            </a:extLst>
          </p:cNvPr>
          <p:cNvSpPr/>
          <p:nvPr/>
        </p:nvSpPr>
        <p:spPr>
          <a:xfrm>
            <a:off x="1172306" y="1888979"/>
            <a:ext cx="92729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As mitocôndrias das plantas não contêm as enzimas da </a:t>
            </a:r>
            <a:r>
              <a:rPr lang="el-G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-oxidação.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1423C52-A85F-4338-B436-16B870E8B73E}"/>
              </a:ext>
            </a:extLst>
          </p:cNvPr>
          <p:cNvSpPr/>
          <p:nvPr/>
        </p:nvSpPr>
        <p:spPr>
          <a:xfrm>
            <a:off x="1172306" y="2819905"/>
            <a:ext cx="98473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Os triacilgliceróis de reserva assumem papel fundamental durante o desenvolvimento, germinação da semente e crescimento pós-geminação antes do estabelecimento da fotossíntese.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33F1EB6-7AAD-406C-943C-0F00FE7B8CB1}"/>
              </a:ext>
            </a:extLst>
          </p:cNvPr>
          <p:cNvSpPr/>
          <p:nvPr/>
        </p:nvSpPr>
        <p:spPr>
          <a:xfrm>
            <a:off x="1172306" y="4553883"/>
            <a:ext cx="984738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A </a:t>
            </a:r>
            <a:r>
              <a:rPr lang="el-G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-oxidação também tem considerável importância durante a fase do crescimento vegetativo e crescimento reprodutivo, como aparecimento da radícula da casca da semente, desenvolvimento do embrião e da flor, síntese do ácido </a:t>
            </a:r>
            <a:r>
              <a:rPr lang="pt-BR" sz="2400" dirty="0" err="1">
                <a:solidFill>
                  <a:schemeClr val="bg1"/>
                </a:solidFill>
                <a:latin typeface="Bell MT" panose="02020503060305020303" pitchFamily="18" charset="0"/>
              </a:rPr>
              <a:t>jasmônico</a:t>
            </a:r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 envolvido em resposta ao estresse e do fito-hormônio, ácido </a:t>
            </a:r>
            <a:r>
              <a:rPr lang="pt-BR" sz="2400" b="1" dirty="0" err="1">
                <a:solidFill>
                  <a:srgbClr val="FF0000"/>
                </a:solidFill>
                <a:latin typeface="Bell MT" panose="02020503060305020303" pitchFamily="18" charset="0"/>
              </a:rPr>
              <a:t>indolecético</a:t>
            </a:r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0565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0 Sementes De Mamona | Shopee Brasil">
            <a:extLst>
              <a:ext uri="{FF2B5EF4-FFF2-40B4-BE49-F238E27FC236}">
                <a16:creationId xmlns:a16="http://schemas.microsoft.com/office/drawing/2014/main" id="{FFED9EEA-DC91-49BE-A9BC-D83603AA4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719" y="2413538"/>
            <a:ext cx="2450628" cy="2450628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álculo de Semeadura do Algodão: Acerte de uma vez com essas dicas!">
            <a:extLst>
              <a:ext uri="{FF2B5EF4-FFF2-40B4-BE49-F238E27FC236}">
                <a16:creationId xmlns:a16="http://schemas.microsoft.com/office/drawing/2014/main" id="{A7F4F33E-0228-46B9-9301-EEA73F7B6B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0" r="5754"/>
          <a:stretch/>
        </p:blipFill>
        <p:spPr bwMode="auto">
          <a:xfrm>
            <a:off x="6176803" y="2372316"/>
            <a:ext cx="2633646" cy="2450628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Gergelim: As vantagens dessa nutritiva e versátil semente - Jasmine  Alimentos">
            <a:extLst>
              <a:ext uri="{FF2B5EF4-FFF2-40B4-BE49-F238E27FC236}">
                <a16:creationId xmlns:a16="http://schemas.microsoft.com/office/drawing/2014/main" id="{D8E75CE7-E0FC-4ED0-9C81-5C2FAD141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92"/>
          <a:stretch/>
        </p:blipFill>
        <p:spPr bwMode="auto">
          <a:xfrm>
            <a:off x="828324" y="2487938"/>
            <a:ext cx="2450628" cy="234708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mente de Girassol Graúda 100g - EMPORIO GRANUM">
            <a:extLst>
              <a:ext uri="{FF2B5EF4-FFF2-40B4-BE49-F238E27FC236}">
                <a16:creationId xmlns:a16="http://schemas.microsoft.com/office/drawing/2014/main" id="{C74EA539-7193-42C4-9075-5447AC8909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72"/>
          <a:stretch/>
        </p:blipFill>
        <p:spPr bwMode="auto">
          <a:xfrm>
            <a:off x="8903172" y="2372080"/>
            <a:ext cx="2450628" cy="2450956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ítulo 1">
            <a:extLst>
              <a:ext uri="{FF2B5EF4-FFF2-40B4-BE49-F238E27FC236}">
                <a16:creationId xmlns:a16="http://schemas.microsoft.com/office/drawing/2014/main" id="{3704CA4C-3DD8-4E93-B418-EFC742058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accent4">
                    <a:lumMod val="40000"/>
                    <a:lumOff val="60000"/>
                  </a:schemeClr>
                </a:solidFill>
                <a:latin typeface="Eras Bold ITC" panose="020B0907030504020204" pitchFamily="34" charset="0"/>
              </a:rPr>
              <a:t>Metabolismo em oleaginosas</a:t>
            </a:r>
          </a:p>
        </p:txBody>
      </p:sp>
    </p:spTree>
    <p:extLst>
      <p:ext uri="{BB962C8B-B14F-4D97-AF65-F5344CB8AC3E}">
        <p14:creationId xmlns:p14="http://schemas.microsoft.com/office/powerpoint/2010/main" val="2299293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9D12070-7C81-4209-A170-6B2F971EE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5" t="10132" r="11095" b="41868"/>
          <a:stretch/>
        </p:blipFill>
        <p:spPr>
          <a:xfrm>
            <a:off x="2340864" y="369995"/>
            <a:ext cx="7681502" cy="6118010"/>
          </a:xfrm>
          <a:prstGeom prst="rect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24708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6E0F414-C48A-45FA-B8EC-D2A5A7934F0D}"/>
              </a:ext>
            </a:extLst>
          </p:cNvPr>
          <p:cNvSpPr txBox="1"/>
          <p:nvPr/>
        </p:nvSpPr>
        <p:spPr>
          <a:xfrm>
            <a:off x="1674924" y="1380557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0A7A9CD-600D-4B9E-8B8A-05DB6C35AB7D}"/>
              </a:ext>
            </a:extLst>
          </p:cNvPr>
          <p:cNvSpPr txBox="1"/>
          <p:nvPr/>
        </p:nvSpPr>
        <p:spPr>
          <a:xfrm>
            <a:off x="2167890" y="1364792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29FF23A2-650A-459E-A0CA-7D41C07B778E}"/>
              </a:ext>
            </a:extLst>
          </p:cNvPr>
          <p:cNvCxnSpPr>
            <a:cxnSpLocks/>
          </p:cNvCxnSpPr>
          <p:nvPr/>
        </p:nvCxnSpPr>
        <p:spPr>
          <a:xfrm>
            <a:off x="2044753" y="1596176"/>
            <a:ext cx="216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B75A819-B698-4112-BA7E-09AFE0E75D1F}"/>
              </a:ext>
            </a:extLst>
          </p:cNvPr>
          <p:cNvCxnSpPr>
            <a:cxnSpLocks/>
          </p:cNvCxnSpPr>
          <p:nvPr/>
        </p:nvCxnSpPr>
        <p:spPr>
          <a:xfrm>
            <a:off x="2572541" y="1611390"/>
            <a:ext cx="216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D4213AF-85A5-4212-89E8-7BC51B1B0BF9}"/>
              </a:ext>
            </a:extLst>
          </p:cNvPr>
          <p:cNvCxnSpPr>
            <a:cxnSpLocks/>
          </p:cNvCxnSpPr>
          <p:nvPr/>
        </p:nvCxnSpPr>
        <p:spPr>
          <a:xfrm>
            <a:off x="3565889" y="1207763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135A908-DBC4-4AF2-BF88-7BE3A734CFBF}"/>
              </a:ext>
            </a:extLst>
          </p:cNvPr>
          <p:cNvCxnSpPr>
            <a:cxnSpLocks/>
          </p:cNvCxnSpPr>
          <p:nvPr/>
        </p:nvCxnSpPr>
        <p:spPr>
          <a:xfrm>
            <a:off x="3162969" y="1595832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8DA11B6-89FA-4A13-A403-160F01B9C43B}"/>
              </a:ext>
            </a:extLst>
          </p:cNvPr>
          <p:cNvSpPr txBox="1"/>
          <p:nvPr/>
        </p:nvSpPr>
        <p:spPr>
          <a:xfrm>
            <a:off x="3274162" y="1364697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FE8C914-05E6-4C2D-9AC9-139F45DB9FA8}"/>
              </a:ext>
            </a:extLst>
          </p:cNvPr>
          <p:cNvSpPr txBox="1"/>
          <p:nvPr/>
        </p:nvSpPr>
        <p:spPr>
          <a:xfrm>
            <a:off x="2720394" y="1364792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accent4"/>
                </a:solidFill>
                <a:latin typeface="Bell MT" panose="02020503060305020303" pitchFamily="18" charset="0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112F369-501B-4979-B9EF-45C5ECB658F9}"/>
              </a:ext>
            </a:extLst>
          </p:cNvPr>
          <p:cNvSpPr txBox="1"/>
          <p:nvPr/>
        </p:nvSpPr>
        <p:spPr>
          <a:xfrm>
            <a:off x="3258601" y="787760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1AB2C2F8-09D8-4E3E-B579-769AE257862D}"/>
              </a:ext>
            </a:extLst>
          </p:cNvPr>
          <p:cNvCxnSpPr>
            <a:cxnSpLocks/>
          </p:cNvCxnSpPr>
          <p:nvPr/>
        </p:nvCxnSpPr>
        <p:spPr>
          <a:xfrm>
            <a:off x="2422110" y="1211683"/>
            <a:ext cx="0" cy="21600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2AAB099-5A18-4BCD-8415-70CA1DD249B7}"/>
              </a:ext>
            </a:extLst>
          </p:cNvPr>
          <p:cNvSpPr txBox="1"/>
          <p:nvPr/>
        </p:nvSpPr>
        <p:spPr>
          <a:xfrm>
            <a:off x="2230954" y="76696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accent4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3AB6553-0A41-48C7-93EA-439EE2E38A6E}"/>
              </a:ext>
            </a:extLst>
          </p:cNvPr>
          <p:cNvCxnSpPr>
            <a:cxnSpLocks/>
          </p:cNvCxnSpPr>
          <p:nvPr/>
        </p:nvCxnSpPr>
        <p:spPr>
          <a:xfrm>
            <a:off x="3483511" y="1207763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FCFD5EB1-242F-4652-A331-EAF5780ECECE}"/>
              </a:ext>
            </a:extLst>
          </p:cNvPr>
          <p:cNvCxnSpPr>
            <a:cxnSpLocks/>
          </p:cNvCxnSpPr>
          <p:nvPr/>
        </p:nvCxnSpPr>
        <p:spPr>
          <a:xfrm>
            <a:off x="3727531" y="1620546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CA8E781-FCDC-4195-8A94-25A7D0F88A3B}"/>
              </a:ext>
            </a:extLst>
          </p:cNvPr>
          <p:cNvSpPr txBox="1"/>
          <p:nvPr/>
        </p:nvSpPr>
        <p:spPr>
          <a:xfrm>
            <a:off x="3884513" y="1402070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BC81C4F0-A218-437B-8572-2B2AD9984DB2}"/>
              </a:ext>
            </a:extLst>
          </p:cNvPr>
          <p:cNvCxnSpPr>
            <a:cxnSpLocks/>
          </p:cNvCxnSpPr>
          <p:nvPr/>
        </p:nvCxnSpPr>
        <p:spPr>
          <a:xfrm>
            <a:off x="4138733" y="1248961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CCC7F2B-0C29-44C0-835F-90908E5DD196}"/>
              </a:ext>
            </a:extLst>
          </p:cNvPr>
          <p:cNvSpPr txBox="1"/>
          <p:nvPr/>
        </p:nvSpPr>
        <p:spPr>
          <a:xfrm>
            <a:off x="3947577" y="80424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5ECC0B7E-0F0F-4526-AEE3-9C34373DF856}"/>
              </a:ext>
            </a:extLst>
          </p:cNvPr>
          <p:cNvCxnSpPr>
            <a:cxnSpLocks/>
          </p:cNvCxnSpPr>
          <p:nvPr/>
        </p:nvCxnSpPr>
        <p:spPr>
          <a:xfrm>
            <a:off x="4130302" y="186352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0986022-50C5-40AD-9249-3617808CB01C}"/>
              </a:ext>
            </a:extLst>
          </p:cNvPr>
          <p:cNvSpPr txBox="1"/>
          <p:nvPr/>
        </p:nvSpPr>
        <p:spPr>
          <a:xfrm>
            <a:off x="3952280" y="200866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BDA4009-B3DA-47D9-8C84-F8C3AFBA5EDC}"/>
              </a:ext>
            </a:extLst>
          </p:cNvPr>
          <p:cNvCxnSpPr>
            <a:cxnSpLocks/>
          </p:cNvCxnSpPr>
          <p:nvPr/>
        </p:nvCxnSpPr>
        <p:spPr>
          <a:xfrm>
            <a:off x="4310885" y="1630787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34319CA-6EC2-40DD-A3DC-8F0D3BE79049}"/>
              </a:ext>
            </a:extLst>
          </p:cNvPr>
          <p:cNvSpPr txBox="1"/>
          <p:nvPr/>
        </p:nvSpPr>
        <p:spPr>
          <a:xfrm>
            <a:off x="4443156" y="1412311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77AA3968-6BA6-4141-829B-4156553C0CB5}"/>
              </a:ext>
            </a:extLst>
          </p:cNvPr>
          <p:cNvCxnSpPr>
            <a:cxnSpLocks/>
          </p:cNvCxnSpPr>
          <p:nvPr/>
        </p:nvCxnSpPr>
        <p:spPr>
          <a:xfrm>
            <a:off x="4697376" y="1259202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13DE67B-00F9-4A56-AA4F-16A14D589551}"/>
              </a:ext>
            </a:extLst>
          </p:cNvPr>
          <p:cNvSpPr txBox="1"/>
          <p:nvPr/>
        </p:nvSpPr>
        <p:spPr>
          <a:xfrm>
            <a:off x="4506220" y="81448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AB910959-FFB2-41E5-A575-C56CC4883164}"/>
              </a:ext>
            </a:extLst>
          </p:cNvPr>
          <p:cNvCxnSpPr>
            <a:cxnSpLocks/>
          </p:cNvCxnSpPr>
          <p:nvPr/>
        </p:nvCxnSpPr>
        <p:spPr>
          <a:xfrm>
            <a:off x="4688945" y="187376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7894245-EC8D-4334-87FA-0B319EEEE840}"/>
              </a:ext>
            </a:extLst>
          </p:cNvPr>
          <p:cNvSpPr txBox="1"/>
          <p:nvPr/>
        </p:nvSpPr>
        <p:spPr>
          <a:xfrm>
            <a:off x="4510923" y="201890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60EF1AAD-F8D5-43E0-91B0-88B968781109}"/>
              </a:ext>
            </a:extLst>
          </p:cNvPr>
          <p:cNvCxnSpPr>
            <a:cxnSpLocks/>
          </p:cNvCxnSpPr>
          <p:nvPr/>
        </p:nvCxnSpPr>
        <p:spPr>
          <a:xfrm>
            <a:off x="4835974" y="1645260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21CFD49-0032-4810-A92E-6A2A7A6A1256}"/>
              </a:ext>
            </a:extLst>
          </p:cNvPr>
          <p:cNvSpPr txBox="1"/>
          <p:nvPr/>
        </p:nvSpPr>
        <p:spPr>
          <a:xfrm>
            <a:off x="4955890" y="1414427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F5EEE857-D965-4C6D-A8EF-6F325DAF2F84}"/>
              </a:ext>
            </a:extLst>
          </p:cNvPr>
          <p:cNvCxnSpPr>
            <a:cxnSpLocks/>
          </p:cNvCxnSpPr>
          <p:nvPr/>
        </p:nvCxnSpPr>
        <p:spPr>
          <a:xfrm>
            <a:off x="5210110" y="126131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A1BEAA6-2A2B-4B21-9857-4B7314EED692}"/>
              </a:ext>
            </a:extLst>
          </p:cNvPr>
          <p:cNvSpPr txBox="1"/>
          <p:nvPr/>
        </p:nvSpPr>
        <p:spPr>
          <a:xfrm>
            <a:off x="5018954" y="81660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D7AFA65B-7FAC-43C6-B8B5-B8D25F837F76}"/>
              </a:ext>
            </a:extLst>
          </p:cNvPr>
          <p:cNvCxnSpPr>
            <a:cxnSpLocks/>
          </p:cNvCxnSpPr>
          <p:nvPr/>
        </p:nvCxnSpPr>
        <p:spPr>
          <a:xfrm>
            <a:off x="5201679" y="1875885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7265A96-0043-42F3-A091-AE4054976E1B}"/>
              </a:ext>
            </a:extLst>
          </p:cNvPr>
          <p:cNvSpPr txBox="1"/>
          <p:nvPr/>
        </p:nvSpPr>
        <p:spPr>
          <a:xfrm>
            <a:off x="5023657" y="202101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B945ABD6-EDC3-44F8-9397-B5C0D366C32C}"/>
              </a:ext>
            </a:extLst>
          </p:cNvPr>
          <p:cNvCxnSpPr>
            <a:cxnSpLocks/>
          </p:cNvCxnSpPr>
          <p:nvPr/>
        </p:nvCxnSpPr>
        <p:spPr>
          <a:xfrm>
            <a:off x="5382262" y="1643144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3FC3A10-8FB5-44B9-B2D8-8A0C6E69A221}"/>
              </a:ext>
            </a:extLst>
          </p:cNvPr>
          <p:cNvSpPr txBox="1"/>
          <p:nvPr/>
        </p:nvSpPr>
        <p:spPr>
          <a:xfrm>
            <a:off x="5502175" y="1412311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0C42A217-3FF8-4720-9A15-9A55DA3B96B6}"/>
              </a:ext>
            </a:extLst>
          </p:cNvPr>
          <p:cNvCxnSpPr>
            <a:cxnSpLocks/>
          </p:cNvCxnSpPr>
          <p:nvPr/>
        </p:nvCxnSpPr>
        <p:spPr>
          <a:xfrm>
            <a:off x="5756395" y="1259202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35C1CCE0-F1DC-40F5-93F9-50675340A040}"/>
              </a:ext>
            </a:extLst>
          </p:cNvPr>
          <p:cNvSpPr txBox="1"/>
          <p:nvPr/>
        </p:nvSpPr>
        <p:spPr>
          <a:xfrm>
            <a:off x="5565239" y="81448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6A2A2A4D-AB1F-44F0-A49A-E3A0A8DC50A1}"/>
              </a:ext>
            </a:extLst>
          </p:cNvPr>
          <p:cNvCxnSpPr>
            <a:cxnSpLocks/>
          </p:cNvCxnSpPr>
          <p:nvPr/>
        </p:nvCxnSpPr>
        <p:spPr>
          <a:xfrm>
            <a:off x="5747964" y="187376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EDFD9A9-98EF-491B-B956-2461F782B4C7}"/>
              </a:ext>
            </a:extLst>
          </p:cNvPr>
          <p:cNvSpPr txBox="1"/>
          <p:nvPr/>
        </p:nvSpPr>
        <p:spPr>
          <a:xfrm>
            <a:off x="5569942" y="201890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322FEB-6332-404F-B3D3-BE5BE6564981}"/>
              </a:ext>
            </a:extLst>
          </p:cNvPr>
          <p:cNvCxnSpPr>
            <a:cxnSpLocks/>
          </p:cNvCxnSpPr>
          <p:nvPr/>
        </p:nvCxnSpPr>
        <p:spPr>
          <a:xfrm>
            <a:off x="5920957" y="1645260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25334232-C7EC-4868-88DE-E58429279126}"/>
              </a:ext>
            </a:extLst>
          </p:cNvPr>
          <p:cNvSpPr txBox="1"/>
          <p:nvPr/>
        </p:nvSpPr>
        <p:spPr>
          <a:xfrm>
            <a:off x="6028513" y="1414427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C88F5171-9C17-4CC5-BFAA-D81BD7D58878}"/>
              </a:ext>
            </a:extLst>
          </p:cNvPr>
          <p:cNvCxnSpPr>
            <a:cxnSpLocks/>
          </p:cNvCxnSpPr>
          <p:nvPr/>
        </p:nvCxnSpPr>
        <p:spPr>
          <a:xfrm>
            <a:off x="6282733" y="126131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EC11D069-81FE-46BA-A40B-F0F27AFDE6EC}"/>
              </a:ext>
            </a:extLst>
          </p:cNvPr>
          <p:cNvSpPr txBox="1"/>
          <p:nvPr/>
        </p:nvSpPr>
        <p:spPr>
          <a:xfrm>
            <a:off x="6091577" y="81660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C26F1EDE-7850-4380-8037-AC5EB1A3CB7B}"/>
              </a:ext>
            </a:extLst>
          </p:cNvPr>
          <p:cNvCxnSpPr>
            <a:cxnSpLocks/>
          </p:cNvCxnSpPr>
          <p:nvPr/>
        </p:nvCxnSpPr>
        <p:spPr>
          <a:xfrm>
            <a:off x="6274302" y="1875885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6FD3BF26-A58B-4AB9-A2B1-36105B0DADB7}"/>
              </a:ext>
            </a:extLst>
          </p:cNvPr>
          <p:cNvSpPr txBox="1"/>
          <p:nvPr/>
        </p:nvSpPr>
        <p:spPr>
          <a:xfrm>
            <a:off x="6096280" y="202101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47BFFD21-4C91-4BDF-8272-BD6C03831256}"/>
              </a:ext>
            </a:extLst>
          </p:cNvPr>
          <p:cNvCxnSpPr>
            <a:cxnSpLocks/>
          </p:cNvCxnSpPr>
          <p:nvPr/>
        </p:nvCxnSpPr>
        <p:spPr>
          <a:xfrm>
            <a:off x="6454885" y="1643144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3F8769EE-8C26-4885-99A6-11B607716170}"/>
              </a:ext>
            </a:extLst>
          </p:cNvPr>
          <p:cNvSpPr txBox="1"/>
          <p:nvPr/>
        </p:nvSpPr>
        <p:spPr>
          <a:xfrm>
            <a:off x="6562440" y="1412311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B9225AA0-7D6F-497D-9224-B337AB227BBB}"/>
              </a:ext>
            </a:extLst>
          </p:cNvPr>
          <p:cNvCxnSpPr>
            <a:cxnSpLocks/>
          </p:cNvCxnSpPr>
          <p:nvPr/>
        </p:nvCxnSpPr>
        <p:spPr>
          <a:xfrm>
            <a:off x="6816660" y="1259202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EDEA0FFB-979B-4DA6-8DB3-51EB1041402D}"/>
              </a:ext>
            </a:extLst>
          </p:cNvPr>
          <p:cNvSpPr txBox="1"/>
          <p:nvPr/>
        </p:nvSpPr>
        <p:spPr>
          <a:xfrm>
            <a:off x="6625504" y="81448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AD290D3B-8681-4E50-8BA1-34133A87715C}"/>
              </a:ext>
            </a:extLst>
          </p:cNvPr>
          <p:cNvCxnSpPr>
            <a:cxnSpLocks/>
          </p:cNvCxnSpPr>
          <p:nvPr/>
        </p:nvCxnSpPr>
        <p:spPr>
          <a:xfrm>
            <a:off x="6808229" y="187376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A2DC3C68-6264-479F-9FB8-3AA7DA1A289B}"/>
              </a:ext>
            </a:extLst>
          </p:cNvPr>
          <p:cNvSpPr txBox="1"/>
          <p:nvPr/>
        </p:nvSpPr>
        <p:spPr>
          <a:xfrm>
            <a:off x="6630207" y="201890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646A91D5-47A1-4D9D-A092-F42CAA194287}"/>
              </a:ext>
            </a:extLst>
          </p:cNvPr>
          <p:cNvCxnSpPr>
            <a:cxnSpLocks/>
          </p:cNvCxnSpPr>
          <p:nvPr/>
        </p:nvCxnSpPr>
        <p:spPr>
          <a:xfrm>
            <a:off x="6955258" y="1645260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78707BFD-2FBA-433C-A0D7-A94FD2F616AD}"/>
              </a:ext>
            </a:extLst>
          </p:cNvPr>
          <p:cNvSpPr txBox="1"/>
          <p:nvPr/>
        </p:nvSpPr>
        <p:spPr>
          <a:xfrm>
            <a:off x="7075171" y="1414427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2764F79E-69B9-49A0-BC1A-DCB99AA90899}"/>
              </a:ext>
            </a:extLst>
          </p:cNvPr>
          <p:cNvCxnSpPr>
            <a:cxnSpLocks/>
          </p:cNvCxnSpPr>
          <p:nvPr/>
        </p:nvCxnSpPr>
        <p:spPr>
          <a:xfrm>
            <a:off x="7329391" y="126131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B4FEDA6A-3866-4D81-8BA2-60596FD1AAE8}"/>
              </a:ext>
            </a:extLst>
          </p:cNvPr>
          <p:cNvSpPr txBox="1"/>
          <p:nvPr/>
        </p:nvSpPr>
        <p:spPr>
          <a:xfrm>
            <a:off x="7138235" y="81660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6CDF9DA9-7F07-4760-83B9-0B9B08E02881}"/>
              </a:ext>
            </a:extLst>
          </p:cNvPr>
          <p:cNvCxnSpPr>
            <a:cxnSpLocks/>
          </p:cNvCxnSpPr>
          <p:nvPr/>
        </p:nvCxnSpPr>
        <p:spPr>
          <a:xfrm>
            <a:off x="7320960" y="1875885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69752F62-C69D-4148-B024-139D59A91563}"/>
              </a:ext>
            </a:extLst>
          </p:cNvPr>
          <p:cNvSpPr txBox="1"/>
          <p:nvPr/>
        </p:nvSpPr>
        <p:spPr>
          <a:xfrm>
            <a:off x="7142938" y="202101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0734A374-2F1A-44E4-8080-2BB481000D81}"/>
              </a:ext>
            </a:extLst>
          </p:cNvPr>
          <p:cNvCxnSpPr>
            <a:cxnSpLocks/>
          </p:cNvCxnSpPr>
          <p:nvPr/>
        </p:nvCxnSpPr>
        <p:spPr>
          <a:xfrm>
            <a:off x="10134590" y="1643144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B5FC19E5-37FB-420E-B88E-DF4C6C5D67C4}"/>
              </a:ext>
            </a:extLst>
          </p:cNvPr>
          <p:cNvSpPr txBox="1"/>
          <p:nvPr/>
        </p:nvSpPr>
        <p:spPr>
          <a:xfrm>
            <a:off x="10242144" y="1412311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24A5004E-62B6-47F2-B36A-F7CF6C39CA7A}"/>
              </a:ext>
            </a:extLst>
          </p:cNvPr>
          <p:cNvCxnSpPr>
            <a:cxnSpLocks/>
          </p:cNvCxnSpPr>
          <p:nvPr/>
        </p:nvCxnSpPr>
        <p:spPr>
          <a:xfrm>
            <a:off x="10496364" y="1259202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0B83547E-15DB-4736-B0B1-F044B3D0EE7C}"/>
              </a:ext>
            </a:extLst>
          </p:cNvPr>
          <p:cNvSpPr txBox="1"/>
          <p:nvPr/>
        </p:nvSpPr>
        <p:spPr>
          <a:xfrm>
            <a:off x="10305208" y="81448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4D6643FE-5E8D-49C1-8395-54179488E98A}"/>
              </a:ext>
            </a:extLst>
          </p:cNvPr>
          <p:cNvCxnSpPr>
            <a:cxnSpLocks/>
          </p:cNvCxnSpPr>
          <p:nvPr/>
        </p:nvCxnSpPr>
        <p:spPr>
          <a:xfrm>
            <a:off x="10487933" y="187376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D5568A99-3633-4BEC-A947-D8BE316EB8A2}"/>
              </a:ext>
            </a:extLst>
          </p:cNvPr>
          <p:cNvSpPr txBox="1"/>
          <p:nvPr/>
        </p:nvSpPr>
        <p:spPr>
          <a:xfrm>
            <a:off x="10309911" y="201890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69D1D119-5311-43AC-9800-39548D93F003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2406931" y="1826362"/>
            <a:ext cx="2563" cy="1388518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CFF585DA-C075-4D32-B8C4-4E9B412A3DB2}"/>
              </a:ext>
            </a:extLst>
          </p:cNvPr>
          <p:cNvSpPr txBox="1"/>
          <p:nvPr/>
        </p:nvSpPr>
        <p:spPr>
          <a:xfrm>
            <a:off x="1677486" y="3230645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64D8234C-09C7-48F6-AFC0-FA3FCE190CB9}"/>
              </a:ext>
            </a:extLst>
          </p:cNvPr>
          <p:cNvSpPr txBox="1"/>
          <p:nvPr/>
        </p:nvSpPr>
        <p:spPr>
          <a:xfrm>
            <a:off x="2170452" y="3214880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458FEA1C-419C-45AD-B908-569F694351CC}"/>
              </a:ext>
            </a:extLst>
          </p:cNvPr>
          <p:cNvCxnSpPr>
            <a:cxnSpLocks/>
          </p:cNvCxnSpPr>
          <p:nvPr/>
        </p:nvCxnSpPr>
        <p:spPr>
          <a:xfrm>
            <a:off x="2047315" y="3446264"/>
            <a:ext cx="216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67F7E003-BBC2-428B-9D5E-7C5CD3A3FDE7}"/>
              </a:ext>
            </a:extLst>
          </p:cNvPr>
          <p:cNvCxnSpPr>
            <a:cxnSpLocks/>
          </p:cNvCxnSpPr>
          <p:nvPr/>
        </p:nvCxnSpPr>
        <p:spPr>
          <a:xfrm>
            <a:off x="2575103" y="3461478"/>
            <a:ext cx="216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CB455FF8-2317-4105-A523-49BE625DACA4}"/>
              </a:ext>
            </a:extLst>
          </p:cNvPr>
          <p:cNvCxnSpPr>
            <a:cxnSpLocks/>
          </p:cNvCxnSpPr>
          <p:nvPr/>
        </p:nvCxnSpPr>
        <p:spPr>
          <a:xfrm>
            <a:off x="3568451" y="3057851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680FFE08-357F-4A3B-AAD7-F1B9ADDD01D2}"/>
              </a:ext>
            </a:extLst>
          </p:cNvPr>
          <p:cNvCxnSpPr>
            <a:cxnSpLocks/>
          </p:cNvCxnSpPr>
          <p:nvPr/>
        </p:nvCxnSpPr>
        <p:spPr>
          <a:xfrm>
            <a:off x="3165531" y="3445920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4719D3C6-8E88-4097-BC5C-599AF18E3221}"/>
              </a:ext>
            </a:extLst>
          </p:cNvPr>
          <p:cNvSpPr txBox="1"/>
          <p:nvPr/>
        </p:nvSpPr>
        <p:spPr>
          <a:xfrm>
            <a:off x="3276724" y="3214785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1242F5B1-E012-4D96-8F86-F4A82FD1D491}"/>
              </a:ext>
            </a:extLst>
          </p:cNvPr>
          <p:cNvSpPr txBox="1"/>
          <p:nvPr/>
        </p:nvSpPr>
        <p:spPr>
          <a:xfrm>
            <a:off x="2722956" y="3214880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accent4"/>
                </a:solidFill>
                <a:latin typeface="Bell MT" panose="02020503060305020303" pitchFamily="18" charset="0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2F2F9484-B14A-4A9C-A07D-0B5C3064A007}"/>
              </a:ext>
            </a:extLst>
          </p:cNvPr>
          <p:cNvSpPr txBox="1"/>
          <p:nvPr/>
        </p:nvSpPr>
        <p:spPr>
          <a:xfrm>
            <a:off x="3261163" y="2637848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AC71AEA6-5972-44A0-8A8A-20BE7BE5A70F}"/>
              </a:ext>
            </a:extLst>
          </p:cNvPr>
          <p:cNvCxnSpPr>
            <a:cxnSpLocks/>
          </p:cNvCxnSpPr>
          <p:nvPr/>
        </p:nvCxnSpPr>
        <p:spPr>
          <a:xfrm>
            <a:off x="3486073" y="3057851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BF20639B-C272-41A0-B1B5-1352DFF3E3B5}"/>
              </a:ext>
            </a:extLst>
          </p:cNvPr>
          <p:cNvCxnSpPr>
            <a:cxnSpLocks/>
          </p:cNvCxnSpPr>
          <p:nvPr/>
        </p:nvCxnSpPr>
        <p:spPr>
          <a:xfrm>
            <a:off x="3730093" y="3470634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B2486BDA-7651-4D3F-937B-CE24B831FE3F}"/>
              </a:ext>
            </a:extLst>
          </p:cNvPr>
          <p:cNvSpPr txBox="1"/>
          <p:nvPr/>
        </p:nvSpPr>
        <p:spPr>
          <a:xfrm>
            <a:off x="3887075" y="3252158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9C8F8E74-5293-44CB-8CB8-8B1FF0184391}"/>
              </a:ext>
            </a:extLst>
          </p:cNvPr>
          <p:cNvCxnSpPr>
            <a:cxnSpLocks/>
          </p:cNvCxnSpPr>
          <p:nvPr/>
        </p:nvCxnSpPr>
        <p:spPr>
          <a:xfrm>
            <a:off x="4141295" y="309904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E229AB97-01DC-4970-97BB-8CF6EF07753E}"/>
              </a:ext>
            </a:extLst>
          </p:cNvPr>
          <p:cNvSpPr txBox="1"/>
          <p:nvPr/>
        </p:nvSpPr>
        <p:spPr>
          <a:xfrm>
            <a:off x="3950139" y="265433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6B19C5E4-CFF1-4119-9C92-DDFF1A94E4C5}"/>
              </a:ext>
            </a:extLst>
          </p:cNvPr>
          <p:cNvCxnSpPr>
            <a:cxnSpLocks/>
          </p:cNvCxnSpPr>
          <p:nvPr/>
        </p:nvCxnSpPr>
        <p:spPr>
          <a:xfrm>
            <a:off x="4132864" y="3713616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0551FE8-7A0F-478F-A2C9-1DF7174F44E7}"/>
              </a:ext>
            </a:extLst>
          </p:cNvPr>
          <p:cNvSpPr txBox="1"/>
          <p:nvPr/>
        </p:nvSpPr>
        <p:spPr>
          <a:xfrm>
            <a:off x="3954842" y="385874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E2299923-D95D-48FB-BD25-322E67E5F3D2}"/>
              </a:ext>
            </a:extLst>
          </p:cNvPr>
          <p:cNvCxnSpPr>
            <a:cxnSpLocks/>
          </p:cNvCxnSpPr>
          <p:nvPr/>
        </p:nvCxnSpPr>
        <p:spPr>
          <a:xfrm>
            <a:off x="4313447" y="3480875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A1DE969A-8DCA-4BA7-9E8C-FC9ADFE3E955}"/>
              </a:ext>
            </a:extLst>
          </p:cNvPr>
          <p:cNvSpPr txBox="1"/>
          <p:nvPr/>
        </p:nvSpPr>
        <p:spPr>
          <a:xfrm>
            <a:off x="4445718" y="3262399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728AF8A8-C4DB-4BBD-9C1A-120CFB1A88FE}"/>
              </a:ext>
            </a:extLst>
          </p:cNvPr>
          <p:cNvCxnSpPr>
            <a:cxnSpLocks/>
          </p:cNvCxnSpPr>
          <p:nvPr/>
        </p:nvCxnSpPr>
        <p:spPr>
          <a:xfrm>
            <a:off x="4699938" y="3109290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9381A297-B516-4820-8679-7FFCBBECCD9A}"/>
              </a:ext>
            </a:extLst>
          </p:cNvPr>
          <p:cNvSpPr txBox="1"/>
          <p:nvPr/>
        </p:nvSpPr>
        <p:spPr>
          <a:xfrm>
            <a:off x="4508782" y="266457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4C381F3B-A5F1-4EC4-A7B6-5D9DB8ADC204}"/>
              </a:ext>
            </a:extLst>
          </p:cNvPr>
          <p:cNvCxnSpPr>
            <a:cxnSpLocks/>
          </p:cNvCxnSpPr>
          <p:nvPr/>
        </p:nvCxnSpPr>
        <p:spPr>
          <a:xfrm>
            <a:off x="4691507" y="3723857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BDFD720A-109D-47AA-9E9E-BE2FCD1D6C35}"/>
              </a:ext>
            </a:extLst>
          </p:cNvPr>
          <p:cNvSpPr txBox="1"/>
          <p:nvPr/>
        </p:nvSpPr>
        <p:spPr>
          <a:xfrm>
            <a:off x="4513485" y="386898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EF5DBB40-69D1-4C97-84C1-D5F1CAE43717}"/>
              </a:ext>
            </a:extLst>
          </p:cNvPr>
          <p:cNvCxnSpPr>
            <a:cxnSpLocks/>
          </p:cNvCxnSpPr>
          <p:nvPr/>
        </p:nvCxnSpPr>
        <p:spPr>
          <a:xfrm>
            <a:off x="4838536" y="3495348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20E0C322-6F40-4A4F-AA06-FAB66D877396}"/>
              </a:ext>
            </a:extLst>
          </p:cNvPr>
          <p:cNvSpPr txBox="1"/>
          <p:nvPr/>
        </p:nvSpPr>
        <p:spPr>
          <a:xfrm>
            <a:off x="4958452" y="3264515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E2FDDF7B-3E68-487A-A985-3C4ACDF0E620}"/>
              </a:ext>
            </a:extLst>
          </p:cNvPr>
          <p:cNvCxnSpPr>
            <a:cxnSpLocks/>
          </p:cNvCxnSpPr>
          <p:nvPr/>
        </p:nvCxnSpPr>
        <p:spPr>
          <a:xfrm>
            <a:off x="5212672" y="3111406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D0B263AC-B783-47D7-8BDA-C5B54FB9752A}"/>
              </a:ext>
            </a:extLst>
          </p:cNvPr>
          <p:cNvSpPr txBox="1"/>
          <p:nvPr/>
        </p:nvSpPr>
        <p:spPr>
          <a:xfrm>
            <a:off x="5021516" y="266668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8290122C-58B2-4902-92B5-8D6895C7F9AE}"/>
              </a:ext>
            </a:extLst>
          </p:cNvPr>
          <p:cNvCxnSpPr>
            <a:cxnSpLocks/>
          </p:cNvCxnSpPr>
          <p:nvPr/>
        </p:nvCxnSpPr>
        <p:spPr>
          <a:xfrm>
            <a:off x="5204241" y="3725973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98A7DB10-F65C-4D5A-B1E1-334657CA0BCC}"/>
              </a:ext>
            </a:extLst>
          </p:cNvPr>
          <p:cNvSpPr txBox="1"/>
          <p:nvPr/>
        </p:nvSpPr>
        <p:spPr>
          <a:xfrm>
            <a:off x="5026219" y="387110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8DC7BECF-8DCC-4E46-9FF8-574C5EA7ED6A}"/>
              </a:ext>
            </a:extLst>
          </p:cNvPr>
          <p:cNvCxnSpPr>
            <a:cxnSpLocks/>
          </p:cNvCxnSpPr>
          <p:nvPr/>
        </p:nvCxnSpPr>
        <p:spPr>
          <a:xfrm>
            <a:off x="5384824" y="3493232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E23357C1-1523-48D4-9E13-29FAB8D5C424}"/>
              </a:ext>
            </a:extLst>
          </p:cNvPr>
          <p:cNvSpPr txBox="1"/>
          <p:nvPr/>
        </p:nvSpPr>
        <p:spPr>
          <a:xfrm>
            <a:off x="5504737" y="3262399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4DF08B39-950C-462C-82E0-D1FBDAB25A5B}"/>
              </a:ext>
            </a:extLst>
          </p:cNvPr>
          <p:cNvCxnSpPr>
            <a:cxnSpLocks/>
          </p:cNvCxnSpPr>
          <p:nvPr/>
        </p:nvCxnSpPr>
        <p:spPr>
          <a:xfrm>
            <a:off x="5758957" y="3109290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F7AA88C1-BF72-4A2F-B2C8-12C503FB3241}"/>
              </a:ext>
            </a:extLst>
          </p:cNvPr>
          <p:cNvSpPr txBox="1"/>
          <p:nvPr/>
        </p:nvSpPr>
        <p:spPr>
          <a:xfrm>
            <a:off x="5567801" y="266457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D60FE39A-F1B6-4841-8B07-E20C612D3F4F}"/>
              </a:ext>
            </a:extLst>
          </p:cNvPr>
          <p:cNvCxnSpPr>
            <a:cxnSpLocks/>
          </p:cNvCxnSpPr>
          <p:nvPr/>
        </p:nvCxnSpPr>
        <p:spPr>
          <a:xfrm>
            <a:off x="5750526" y="3723857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EEE78445-E340-444B-BE13-18BD8FDD4C0F}"/>
              </a:ext>
            </a:extLst>
          </p:cNvPr>
          <p:cNvSpPr txBox="1"/>
          <p:nvPr/>
        </p:nvSpPr>
        <p:spPr>
          <a:xfrm>
            <a:off x="5572504" y="386898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1F2C1EFF-322E-419E-A610-D732EE5487F3}"/>
              </a:ext>
            </a:extLst>
          </p:cNvPr>
          <p:cNvCxnSpPr>
            <a:cxnSpLocks/>
          </p:cNvCxnSpPr>
          <p:nvPr/>
        </p:nvCxnSpPr>
        <p:spPr>
          <a:xfrm>
            <a:off x="5923519" y="3495348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9BA79315-3677-43EB-B8ED-CEC821B9BB8C}"/>
              </a:ext>
            </a:extLst>
          </p:cNvPr>
          <p:cNvSpPr txBox="1"/>
          <p:nvPr/>
        </p:nvSpPr>
        <p:spPr>
          <a:xfrm>
            <a:off x="6031075" y="3264515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9A5464A0-953F-4FBF-96A6-5BABB3D9962A}"/>
              </a:ext>
            </a:extLst>
          </p:cNvPr>
          <p:cNvCxnSpPr>
            <a:cxnSpLocks/>
          </p:cNvCxnSpPr>
          <p:nvPr/>
        </p:nvCxnSpPr>
        <p:spPr>
          <a:xfrm>
            <a:off x="6285295" y="3111406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2E103C48-4C56-41D1-90FE-425E5C90ADFF}"/>
              </a:ext>
            </a:extLst>
          </p:cNvPr>
          <p:cNvSpPr txBox="1"/>
          <p:nvPr/>
        </p:nvSpPr>
        <p:spPr>
          <a:xfrm>
            <a:off x="6094139" y="266668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16A860E4-3992-406F-9445-980DDDA061FA}"/>
              </a:ext>
            </a:extLst>
          </p:cNvPr>
          <p:cNvCxnSpPr>
            <a:cxnSpLocks/>
          </p:cNvCxnSpPr>
          <p:nvPr/>
        </p:nvCxnSpPr>
        <p:spPr>
          <a:xfrm>
            <a:off x="6276864" y="3725973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9B945A17-BF6E-4305-B245-C7D9546C68FA}"/>
              </a:ext>
            </a:extLst>
          </p:cNvPr>
          <p:cNvSpPr txBox="1"/>
          <p:nvPr/>
        </p:nvSpPr>
        <p:spPr>
          <a:xfrm>
            <a:off x="6098842" y="387110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7E3B7924-0085-405F-A0F0-D5F76AC89088}"/>
              </a:ext>
            </a:extLst>
          </p:cNvPr>
          <p:cNvCxnSpPr>
            <a:cxnSpLocks/>
          </p:cNvCxnSpPr>
          <p:nvPr/>
        </p:nvCxnSpPr>
        <p:spPr>
          <a:xfrm>
            <a:off x="6457447" y="3493232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974D1A2C-48A9-433F-9CC7-AB74D91BB840}"/>
              </a:ext>
            </a:extLst>
          </p:cNvPr>
          <p:cNvSpPr txBox="1"/>
          <p:nvPr/>
        </p:nvSpPr>
        <p:spPr>
          <a:xfrm>
            <a:off x="6565002" y="3262399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07" name="Conector reto 106">
            <a:extLst>
              <a:ext uri="{FF2B5EF4-FFF2-40B4-BE49-F238E27FC236}">
                <a16:creationId xmlns:a16="http://schemas.microsoft.com/office/drawing/2014/main" id="{C4248A9B-5C70-4AAC-B9D1-769712B4E121}"/>
              </a:ext>
            </a:extLst>
          </p:cNvPr>
          <p:cNvCxnSpPr>
            <a:cxnSpLocks/>
          </p:cNvCxnSpPr>
          <p:nvPr/>
        </p:nvCxnSpPr>
        <p:spPr>
          <a:xfrm>
            <a:off x="6819222" y="3109290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9287D0E2-2023-4226-9808-5689A86A46D9}"/>
              </a:ext>
            </a:extLst>
          </p:cNvPr>
          <p:cNvSpPr txBox="1"/>
          <p:nvPr/>
        </p:nvSpPr>
        <p:spPr>
          <a:xfrm>
            <a:off x="6628066" y="266457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09" name="Conector reto 108">
            <a:extLst>
              <a:ext uri="{FF2B5EF4-FFF2-40B4-BE49-F238E27FC236}">
                <a16:creationId xmlns:a16="http://schemas.microsoft.com/office/drawing/2014/main" id="{2EC95864-49DA-45D5-9A8E-4E6E19CDBA87}"/>
              </a:ext>
            </a:extLst>
          </p:cNvPr>
          <p:cNvCxnSpPr>
            <a:cxnSpLocks/>
          </p:cNvCxnSpPr>
          <p:nvPr/>
        </p:nvCxnSpPr>
        <p:spPr>
          <a:xfrm>
            <a:off x="6810791" y="3723857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6A502164-BB2E-499A-AD4E-014B204CF274}"/>
              </a:ext>
            </a:extLst>
          </p:cNvPr>
          <p:cNvSpPr txBox="1"/>
          <p:nvPr/>
        </p:nvSpPr>
        <p:spPr>
          <a:xfrm>
            <a:off x="6632769" y="386898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11" name="Conector reto 110">
            <a:extLst>
              <a:ext uri="{FF2B5EF4-FFF2-40B4-BE49-F238E27FC236}">
                <a16:creationId xmlns:a16="http://schemas.microsoft.com/office/drawing/2014/main" id="{9889EFD1-0A74-45F7-BB3A-FBB2124CCCE2}"/>
              </a:ext>
            </a:extLst>
          </p:cNvPr>
          <p:cNvCxnSpPr>
            <a:cxnSpLocks/>
          </p:cNvCxnSpPr>
          <p:nvPr/>
        </p:nvCxnSpPr>
        <p:spPr>
          <a:xfrm>
            <a:off x="6957820" y="3495348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73ADBE5A-2449-4F6F-9690-ABDE969BDDDE}"/>
              </a:ext>
            </a:extLst>
          </p:cNvPr>
          <p:cNvSpPr txBox="1"/>
          <p:nvPr/>
        </p:nvSpPr>
        <p:spPr>
          <a:xfrm>
            <a:off x="7077733" y="3264515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13" name="Conector reto 112">
            <a:extLst>
              <a:ext uri="{FF2B5EF4-FFF2-40B4-BE49-F238E27FC236}">
                <a16:creationId xmlns:a16="http://schemas.microsoft.com/office/drawing/2014/main" id="{95333535-E746-46CE-9AE5-0B95ADA733E3}"/>
              </a:ext>
            </a:extLst>
          </p:cNvPr>
          <p:cNvCxnSpPr>
            <a:cxnSpLocks/>
          </p:cNvCxnSpPr>
          <p:nvPr/>
        </p:nvCxnSpPr>
        <p:spPr>
          <a:xfrm>
            <a:off x="7331953" y="3111406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51CC3268-CD52-4C09-9C7B-BBA58E6D5C0D}"/>
              </a:ext>
            </a:extLst>
          </p:cNvPr>
          <p:cNvSpPr txBox="1"/>
          <p:nvPr/>
        </p:nvSpPr>
        <p:spPr>
          <a:xfrm>
            <a:off x="7140797" y="266668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15" name="Conector reto 114">
            <a:extLst>
              <a:ext uri="{FF2B5EF4-FFF2-40B4-BE49-F238E27FC236}">
                <a16:creationId xmlns:a16="http://schemas.microsoft.com/office/drawing/2014/main" id="{8B357977-AF05-473F-97C4-04007CA31E52}"/>
              </a:ext>
            </a:extLst>
          </p:cNvPr>
          <p:cNvCxnSpPr>
            <a:cxnSpLocks/>
          </p:cNvCxnSpPr>
          <p:nvPr/>
        </p:nvCxnSpPr>
        <p:spPr>
          <a:xfrm>
            <a:off x="7323522" y="3725973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6E5B1402-1329-42F6-8E30-595F6F979C71}"/>
              </a:ext>
            </a:extLst>
          </p:cNvPr>
          <p:cNvSpPr txBox="1"/>
          <p:nvPr/>
        </p:nvSpPr>
        <p:spPr>
          <a:xfrm>
            <a:off x="7145500" y="387110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17" name="Conector reto 116">
            <a:extLst>
              <a:ext uri="{FF2B5EF4-FFF2-40B4-BE49-F238E27FC236}">
                <a16:creationId xmlns:a16="http://schemas.microsoft.com/office/drawing/2014/main" id="{1B220E1C-AF90-43C5-8C13-3B46C4C76449}"/>
              </a:ext>
            </a:extLst>
          </p:cNvPr>
          <p:cNvCxnSpPr>
            <a:cxnSpLocks/>
          </p:cNvCxnSpPr>
          <p:nvPr/>
        </p:nvCxnSpPr>
        <p:spPr>
          <a:xfrm>
            <a:off x="10137152" y="3493232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5FD76C4D-5361-4F8E-99FE-CE33DF18B24F}"/>
              </a:ext>
            </a:extLst>
          </p:cNvPr>
          <p:cNvSpPr txBox="1"/>
          <p:nvPr/>
        </p:nvSpPr>
        <p:spPr>
          <a:xfrm>
            <a:off x="10244706" y="3262399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19" name="Conector reto 118">
            <a:extLst>
              <a:ext uri="{FF2B5EF4-FFF2-40B4-BE49-F238E27FC236}">
                <a16:creationId xmlns:a16="http://schemas.microsoft.com/office/drawing/2014/main" id="{B670385E-9F8B-4ACB-AC3E-6CE32101E947}"/>
              </a:ext>
            </a:extLst>
          </p:cNvPr>
          <p:cNvCxnSpPr>
            <a:cxnSpLocks/>
          </p:cNvCxnSpPr>
          <p:nvPr/>
        </p:nvCxnSpPr>
        <p:spPr>
          <a:xfrm>
            <a:off x="10498926" y="3109290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DA392BD3-D896-49F1-9CE6-D77D9283CF91}"/>
              </a:ext>
            </a:extLst>
          </p:cNvPr>
          <p:cNvSpPr txBox="1"/>
          <p:nvPr/>
        </p:nvSpPr>
        <p:spPr>
          <a:xfrm>
            <a:off x="10307770" y="266457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21" name="Conector reto 120">
            <a:extLst>
              <a:ext uri="{FF2B5EF4-FFF2-40B4-BE49-F238E27FC236}">
                <a16:creationId xmlns:a16="http://schemas.microsoft.com/office/drawing/2014/main" id="{B91DF80E-0514-424A-A944-E15AA2CCA07A}"/>
              </a:ext>
            </a:extLst>
          </p:cNvPr>
          <p:cNvCxnSpPr>
            <a:cxnSpLocks/>
          </p:cNvCxnSpPr>
          <p:nvPr/>
        </p:nvCxnSpPr>
        <p:spPr>
          <a:xfrm>
            <a:off x="10490495" y="3723857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C6120B74-35F5-4F2C-A6DB-F63354D9EEC3}"/>
              </a:ext>
            </a:extLst>
          </p:cNvPr>
          <p:cNvSpPr txBox="1"/>
          <p:nvPr/>
        </p:nvSpPr>
        <p:spPr>
          <a:xfrm>
            <a:off x="10312473" y="386898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23" name="Conector reto 122">
            <a:extLst>
              <a:ext uri="{FF2B5EF4-FFF2-40B4-BE49-F238E27FC236}">
                <a16:creationId xmlns:a16="http://schemas.microsoft.com/office/drawing/2014/main" id="{49B8B593-2163-4360-BB2E-5AF981DAE7A2}"/>
              </a:ext>
            </a:extLst>
          </p:cNvPr>
          <p:cNvCxnSpPr>
            <a:cxnSpLocks/>
            <a:endCxn id="125" idx="0"/>
          </p:cNvCxnSpPr>
          <p:nvPr/>
        </p:nvCxnSpPr>
        <p:spPr>
          <a:xfrm>
            <a:off x="2412800" y="3647240"/>
            <a:ext cx="2563" cy="1388518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5976440B-22E4-439E-B968-97344B728C23}"/>
              </a:ext>
            </a:extLst>
          </p:cNvPr>
          <p:cNvSpPr txBox="1"/>
          <p:nvPr/>
        </p:nvSpPr>
        <p:spPr>
          <a:xfrm>
            <a:off x="1683355" y="5051523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83C05173-42A0-48BF-B671-01C351A20580}"/>
              </a:ext>
            </a:extLst>
          </p:cNvPr>
          <p:cNvSpPr txBox="1"/>
          <p:nvPr/>
        </p:nvSpPr>
        <p:spPr>
          <a:xfrm>
            <a:off x="2176321" y="5035758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26" name="Conector reto 125">
            <a:extLst>
              <a:ext uri="{FF2B5EF4-FFF2-40B4-BE49-F238E27FC236}">
                <a16:creationId xmlns:a16="http://schemas.microsoft.com/office/drawing/2014/main" id="{912C7DCA-AF59-4155-A75E-5B18338966F0}"/>
              </a:ext>
            </a:extLst>
          </p:cNvPr>
          <p:cNvCxnSpPr>
            <a:cxnSpLocks/>
          </p:cNvCxnSpPr>
          <p:nvPr/>
        </p:nvCxnSpPr>
        <p:spPr>
          <a:xfrm>
            <a:off x="2053184" y="5267142"/>
            <a:ext cx="216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>
            <a:extLst>
              <a:ext uri="{FF2B5EF4-FFF2-40B4-BE49-F238E27FC236}">
                <a16:creationId xmlns:a16="http://schemas.microsoft.com/office/drawing/2014/main" id="{F6BBB6E6-CC89-4A44-8BB1-1683586F622F}"/>
              </a:ext>
            </a:extLst>
          </p:cNvPr>
          <p:cNvCxnSpPr>
            <a:cxnSpLocks/>
          </p:cNvCxnSpPr>
          <p:nvPr/>
        </p:nvCxnSpPr>
        <p:spPr>
          <a:xfrm>
            <a:off x="2580972" y="5282356"/>
            <a:ext cx="216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>
            <a:extLst>
              <a:ext uri="{FF2B5EF4-FFF2-40B4-BE49-F238E27FC236}">
                <a16:creationId xmlns:a16="http://schemas.microsoft.com/office/drawing/2014/main" id="{C1C9B1B1-58D2-4D03-8A15-9AC1C32202B6}"/>
              </a:ext>
            </a:extLst>
          </p:cNvPr>
          <p:cNvCxnSpPr>
            <a:cxnSpLocks/>
          </p:cNvCxnSpPr>
          <p:nvPr/>
        </p:nvCxnSpPr>
        <p:spPr>
          <a:xfrm>
            <a:off x="3574320" y="487872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>
            <a:extLst>
              <a:ext uri="{FF2B5EF4-FFF2-40B4-BE49-F238E27FC236}">
                <a16:creationId xmlns:a16="http://schemas.microsoft.com/office/drawing/2014/main" id="{3C46B00E-07C7-42F2-AC6A-42CC120DDD00}"/>
              </a:ext>
            </a:extLst>
          </p:cNvPr>
          <p:cNvCxnSpPr>
            <a:cxnSpLocks/>
          </p:cNvCxnSpPr>
          <p:nvPr/>
        </p:nvCxnSpPr>
        <p:spPr>
          <a:xfrm>
            <a:off x="3171400" y="5266798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EF2A469C-D711-46C7-8321-6D1CB98B1759}"/>
              </a:ext>
            </a:extLst>
          </p:cNvPr>
          <p:cNvSpPr txBox="1"/>
          <p:nvPr/>
        </p:nvSpPr>
        <p:spPr>
          <a:xfrm>
            <a:off x="3282593" y="503566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10EC502D-691E-4CCE-99E8-C6E5A8FCF88C}"/>
              </a:ext>
            </a:extLst>
          </p:cNvPr>
          <p:cNvSpPr txBox="1"/>
          <p:nvPr/>
        </p:nvSpPr>
        <p:spPr>
          <a:xfrm>
            <a:off x="2728825" y="5035758"/>
            <a:ext cx="46771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accent4"/>
                </a:solidFill>
                <a:latin typeface="Bell MT" panose="02020503060305020303" pitchFamily="18" charset="0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32" name="CaixaDeTexto 131">
            <a:extLst>
              <a:ext uri="{FF2B5EF4-FFF2-40B4-BE49-F238E27FC236}">
                <a16:creationId xmlns:a16="http://schemas.microsoft.com/office/drawing/2014/main" id="{693BB9ED-81AD-4AE8-B16D-4792B72D1D9E}"/>
              </a:ext>
            </a:extLst>
          </p:cNvPr>
          <p:cNvSpPr txBox="1"/>
          <p:nvPr/>
        </p:nvSpPr>
        <p:spPr>
          <a:xfrm>
            <a:off x="3267032" y="4458726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33" name="Conector reto 132">
            <a:extLst>
              <a:ext uri="{FF2B5EF4-FFF2-40B4-BE49-F238E27FC236}">
                <a16:creationId xmlns:a16="http://schemas.microsoft.com/office/drawing/2014/main" id="{7C66431C-5C44-48BB-92A1-C5AD5EC7E0FE}"/>
              </a:ext>
            </a:extLst>
          </p:cNvPr>
          <p:cNvCxnSpPr>
            <a:cxnSpLocks/>
          </p:cNvCxnSpPr>
          <p:nvPr/>
        </p:nvCxnSpPr>
        <p:spPr>
          <a:xfrm>
            <a:off x="3491942" y="487872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>
            <a:extLst>
              <a:ext uri="{FF2B5EF4-FFF2-40B4-BE49-F238E27FC236}">
                <a16:creationId xmlns:a16="http://schemas.microsoft.com/office/drawing/2014/main" id="{62BE2454-86D1-482D-B970-214114882439}"/>
              </a:ext>
            </a:extLst>
          </p:cNvPr>
          <p:cNvCxnSpPr>
            <a:cxnSpLocks/>
          </p:cNvCxnSpPr>
          <p:nvPr/>
        </p:nvCxnSpPr>
        <p:spPr>
          <a:xfrm>
            <a:off x="3735962" y="5291512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0F7BE408-863C-4646-9D7F-D3F3C04C0C85}"/>
              </a:ext>
            </a:extLst>
          </p:cNvPr>
          <p:cNvSpPr txBox="1"/>
          <p:nvPr/>
        </p:nvSpPr>
        <p:spPr>
          <a:xfrm>
            <a:off x="3892944" y="5073036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36" name="Conector reto 135">
            <a:extLst>
              <a:ext uri="{FF2B5EF4-FFF2-40B4-BE49-F238E27FC236}">
                <a16:creationId xmlns:a16="http://schemas.microsoft.com/office/drawing/2014/main" id="{6366F197-6A1A-4950-8077-41C1ADFB1AA4}"/>
              </a:ext>
            </a:extLst>
          </p:cNvPr>
          <p:cNvCxnSpPr>
            <a:cxnSpLocks/>
          </p:cNvCxnSpPr>
          <p:nvPr/>
        </p:nvCxnSpPr>
        <p:spPr>
          <a:xfrm>
            <a:off x="4147164" y="4919927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7072B294-0FDF-476E-A94E-33AC69BD3403}"/>
              </a:ext>
            </a:extLst>
          </p:cNvPr>
          <p:cNvSpPr txBox="1"/>
          <p:nvPr/>
        </p:nvSpPr>
        <p:spPr>
          <a:xfrm>
            <a:off x="3956008" y="447521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38" name="Conector reto 137">
            <a:extLst>
              <a:ext uri="{FF2B5EF4-FFF2-40B4-BE49-F238E27FC236}">
                <a16:creationId xmlns:a16="http://schemas.microsoft.com/office/drawing/2014/main" id="{25602572-0ADE-44A3-BDBF-3D21F1D91B3E}"/>
              </a:ext>
            </a:extLst>
          </p:cNvPr>
          <p:cNvCxnSpPr>
            <a:cxnSpLocks/>
          </p:cNvCxnSpPr>
          <p:nvPr/>
        </p:nvCxnSpPr>
        <p:spPr>
          <a:xfrm>
            <a:off x="4138733" y="5534494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2614DAFC-DA88-4FB9-B16B-D7775641D657}"/>
              </a:ext>
            </a:extLst>
          </p:cNvPr>
          <p:cNvSpPr txBox="1"/>
          <p:nvPr/>
        </p:nvSpPr>
        <p:spPr>
          <a:xfrm>
            <a:off x="3960711" y="567962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40" name="Conector reto 139">
            <a:extLst>
              <a:ext uri="{FF2B5EF4-FFF2-40B4-BE49-F238E27FC236}">
                <a16:creationId xmlns:a16="http://schemas.microsoft.com/office/drawing/2014/main" id="{A8E0E7CC-17BF-42D1-85AA-EF8F166FB27B}"/>
              </a:ext>
            </a:extLst>
          </p:cNvPr>
          <p:cNvCxnSpPr>
            <a:cxnSpLocks/>
          </p:cNvCxnSpPr>
          <p:nvPr/>
        </p:nvCxnSpPr>
        <p:spPr>
          <a:xfrm>
            <a:off x="4319316" y="5301753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DEAD1024-EF7D-4ADA-86B8-2C886A71A0FE}"/>
              </a:ext>
            </a:extLst>
          </p:cNvPr>
          <p:cNvSpPr txBox="1"/>
          <p:nvPr/>
        </p:nvSpPr>
        <p:spPr>
          <a:xfrm>
            <a:off x="4451587" y="5083277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42" name="Conector reto 141">
            <a:extLst>
              <a:ext uri="{FF2B5EF4-FFF2-40B4-BE49-F238E27FC236}">
                <a16:creationId xmlns:a16="http://schemas.microsoft.com/office/drawing/2014/main" id="{E0EF3CCD-DB06-4085-BE1B-C25BD402CD35}"/>
              </a:ext>
            </a:extLst>
          </p:cNvPr>
          <p:cNvCxnSpPr>
            <a:cxnSpLocks/>
          </p:cNvCxnSpPr>
          <p:nvPr/>
        </p:nvCxnSpPr>
        <p:spPr>
          <a:xfrm>
            <a:off x="4705807" y="493016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5E0235F9-D535-4352-99F5-C7286B78513E}"/>
              </a:ext>
            </a:extLst>
          </p:cNvPr>
          <p:cNvSpPr txBox="1"/>
          <p:nvPr/>
        </p:nvSpPr>
        <p:spPr>
          <a:xfrm>
            <a:off x="4514651" y="448545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44" name="Conector reto 143">
            <a:extLst>
              <a:ext uri="{FF2B5EF4-FFF2-40B4-BE49-F238E27FC236}">
                <a16:creationId xmlns:a16="http://schemas.microsoft.com/office/drawing/2014/main" id="{633CF238-F570-42EA-A618-44CC9FCC5569}"/>
              </a:ext>
            </a:extLst>
          </p:cNvPr>
          <p:cNvCxnSpPr>
            <a:cxnSpLocks/>
          </p:cNvCxnSpPr>
          <p:nvPr/>
        </p:nvCxnSpPr>
        <p:spPr>
          <a:xfrm>
            <a:off x="4697376" y="5544735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83168AF2-7D27-4B16-ACA9-4919E012EA72}"/>
              </a:ext>
            </a:extLst>
          </p:cNvPr>
          <p:cNvSpPr txBox="1"/>
          <p:nvPr/>
        </p:nvSpPr>
        <p:spPr>
          <a:xfrm>
            <a:off x="4519354" y="568986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46" name="Conector reto 145">
            <a:extLst>
              <a:ext uri="{FF2B5EF4-FFF2-40B4-BE49-F238E27FC236}">
                <a16:creationId xmlns:a16="http://schemas.microsoft.com/office/drawing/2014/main" id="{BA5B6815-F264-45BD-81D7-02A46312FF32}"/>
              </a:ext>
            </a:extLst>
          </p:cNvPr>
          <p:cNvCxnSpPr>
            <a:cxnSpLocks/>
          </p:cNvCxnSpPr>
          <p:nvPr/>
        </p:nvCxnSpPr>
        <p:spPr>
          <a:xfrm>
            <a:off x="4844405" y="5316226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5BC77EBE-CCA4-4764-9013-20F13C423318}"/>
              </a:ext>
            </a:extLst>
          </p:cNvPr>
          <p:cNvSpPr txBox="1"/>
          <p:nvPr/>
        </p:nvSpPr>
        <p:spPr>
          <a:xfrm>
            <a:off x="4964321" y="508539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48" name="Conector reto 147">
            <a:extLst>
              <a:ext uri="{FF2B5EF4-FFF2-40B4-BE49-F238E27FC236}">
                <a16:creationId xmlns:a16="http://schemas.microsoft.com/office/drawing/2014/main" id="{415585C4-E7A0-45B4-A5AF-C50162A8EB97}"/>
              </a:ext>
            </a:extLst>
          </p:cNvPr>
          <p:cNvCxnSpPr>
            <a:cxnSpLocks/>
          </p:cNvCxnSpPr>
          <p:nvPr/>
        </p:nvCxnSpPr>
        <p:spPr>
          <a:xfrm>
            <a:off x="5218541" y="4932284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9007E8AD-B700-4007-AAE4-B72A0D3AC24C}"/>
              </a:ext>
            </a:extLst>
          </p:cNvPr>
          <p:cNvSpPr txBox="1"/>
          <p:nvPr/>
        </p:nvSpPr>
        <p:spPr>
          <a:xfrm>
            <a:off x="5027385" y="448756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50" name="Conector reto 149">
            <a:extLst>
              <a:ext uri="{FF2B5EF4-FFF2-40B4-BE49-F238E27FC236}">
                <a16:creationId xmlns:a16="http://schemas.microsoft.com/office/drawing/2014/main" id="{59002D64-F0B7-4E7F-BCC3-92D7AC27C896}"/>
              </a:ext>
            </a:extLst>
          </p:cNvPr>
          <p:cNvCxnSpPr>
            <a:cxnSpLocks/>
          </p:cNvCxnSpPr>
          <p:nvPr/>
        </p:nvCxnSpPr>
        <p:spPr>
          <a:xfrm>
            <a:off x="5210110" y="5546851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CaixaDeTexto 150">
            <a:extLst>
              <a:ext uri="{FF2B5EF4-FFF2-40B4-BE49-F238E27FC236}">
                <a16:creationId xmlns:a16="http://schemas.microsoft.com/office/drawing/2014/main" id="{8EE641BF-2A33-44CD-B492-AB9B5CE5CC29}"/>
              </a:ext>
            </a:extLst>
          </p:cNvPr>
          <p:cNvSpPr txBox="1"/>
          <p:nvPr/>
        </p:nvSpPr>
        <p:spPr>
          <a:xfrm>
            <a:off x="5032088" y="569198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52" name="Conector reto 151">
            <a:extLst>
              <a:ext uri="{FF2B5EF4-FFF2-40B4-BE49-F238E27FC236}">
                <a16:creationId xmlns:a16="http://schemas.microsoft.com/office/drawing/2014/main" id="{4A93D1FD-8ABC-47FA-829E-34DC125CCB27}"/>
              </a:ext>
            </a:extLst>
          </p:cNvPr>
          <p:cNvCxnSpPr>
            <a:cxnSpLocks/>
          </p:cNvCxnSpPr>
          <p:nvPr/>
        </p:nvCxnSpPr>
        <p:spPr>
          <a:xfrm>
            <a:off x="5390693" y="5314110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CaixaDeTexto 152">
            <a:extLst>
              <a:ext uri="{FF2B5EF4-FFF2-40B4-BE49-F238E27FC236}">
                <a16:creationId xmlns:a16="http://schemas.microsoft.com/office/drawing/2014/main" id="{DD05ED73-7CE4-493A-835C-E776C7C692FF}"/>
              </a:ext>
            </a:extLst>
          </p:cNvPr>
          <p:cNvSpPr txBox="1"/>
          <p:nvPr/>
        </p:nvSpPr>
        <p:spPr>
          <a:xfrm>
            <a:off x="5510606" y="5083277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54" name="Conector reto 153">
            <a:extLst>
              <a:ext uri="{FF2B5EF4-FFF2-40B4-BE49-F238E27FC236}">
                <a16:creationId xmlns:a16="http://schemas.microsoft.com/office/drawing/2014/main" id="{335DF3B0-9166-49AB-B89D-EE5BBB7DB5E0}"/>
              </a:ext>
            </a:extLst>
          </p:cNvPr>
          <p:cNvCxnSpPr>
            <a:cxnSpLocks/>
          </p:cNvCxnSpPr>
          <p:nvPr/>
        </p:nvCxnSpPr>
        <p:spPr>
          <a:xfrm>
            <a:off x="5764826" y="493016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CaixaDeTexto 154">
            <a:extLst>
              <a:ext uri="{FF2B5EF4-FFF2-40B4-BE49-F238E27FC236}">
                <a16:creationId xmlns:a16="http://schemas.microsoft.com/office/drawing/2014/main" id="{6204C7A7-9839-45EE-B599-2AA340CCC40D}"/>
              </a:ext>
            </a:extLst>
          </p:cNvPr>
          <p:cNvSpPr txBox="1"/>
          <p:nvPr/>
        </p:nvSpPr>
        <p:spPr>
          <a:xfrm>
            <a:off x="5573670" y="448545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56" name="Conector reto 155">
            <a:extLst>
              <a:ext uri="{FF2B5EF4-FFF2-40B4-BE49-F238E27FC236}">
                <a16:creationId xmlns:a16="http://schemas.microsoft.com/office/drawing/2014/main" id="{9F714ADE-03BD-4E76-8FF8-61F2BDE8AA21}"/>
              </a:ext>
            </a:extLst>
          </p:cNvPr>
          <p:cNvCxnSpPr>
            <a:cxnSpLocks/>
          </p:cNvCxnSpPr>
          <p:nvPr/>
        </p:nvCxnSpPr>
        <p:spPr>
          <a:xfrm>
            <a:off x="5756395" y="5544735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CaixaDeTexto 156">
            <a:extLst>
              <a:ext uri="{FF2B5EF4-FFF2-40B4-BE49-F238E27FC236}">
                <a16:creationId xmlns:a16="http://schemas.microsoft.com/office/drawing/2014/main" id="{59C9EA1C-FE9A-4D6C-A1F4-0609859A1CE9}"/>
              </a:ext>
            </a:extLst>
          </p:cNvPr>
          <p:cNvSpPr txBox="1"/>
          <p:nvPr/>
        </p:nvSpPr>
        <p:spPr>
          <a:xfrm>
            <a:off x="5578373" y="568986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58" name="Conector reto 157">
            <a:extLst>
              <a:ext uri="{FF2B5EF4-FFF2-40B4-BE49-F238E27FC236}">
                <a16:creationId xmlns:a16="http://schemas.microsoft.com/office/drawing/2014/main" id="{7EF29E83-FE74-4545-9C51-360B96E09068}"/>
              </a:ext>
            </a:extLst>
          </p:cNvPr>
          <p:cNvCxnSpPr>
            <a:cxnSpLocks/>
          </p:cNvCxnSpPr>
          <p:nvPr/>
        </p:nvCxnSpPr>
        <p:spPr>
          <a:xfrm>
            <a:off x="5929388" y="5316226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CaixaDeTexto 158">
            <a:extLst>
              <a:ext uri="{FF2B5EF4-FFF2-40B4-BE49-F238E27FC236}">
                <a16:creationId xmlns:a16="http://schemas.microsoft.com/office/drawing/2014/main" id="{6101E90B-D28A-4072-A8D0-56360709B7D9}"/>
              </a:ext>
            </a:extLst>
          </p:cNvPr>
          <p:cNvSpPr txBox="1"/>
          <p:nvPr/>
        </p:nvSpPr>
        <p:spPr>
          <a:xfrm>
            <a:off x="6036944" y="508539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60" name="Conector reto 159">
            <a:extLst>
              <a:ext uri="{FF2B5EF4-FFF2-40B4-BE49-F238E27FC236}">
                <a16:creationId xmlns:a16="http://schemas.microsoft.com/office/drawing/2014/main" id="{D001FB49-EE93-4F22-9345-06A5984CDD26}"/>
              </a:ext>
            </a:extLst>
          </p:cNvPr>
          <p:cNvCxnSpPr>
            <a:cxnSpLocks/>
          </p:cNvCxnSpPr>
          <p:nvPr/>
        </p:nvCxnSpPr>
        <p:spPr>
          <a:xfrm>
            <a:off x="6291164" y="4932284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CaixaDeTexto 160">
            <a:extLst>
              <a:ext uri="{FF2B5EF4-FFF2-40B4-BE49-F238E27FC236}">
                <a16:creationId xmlns:a16="http://schemas.microsoft.com/office/drawing/2014/main" id="{47E2511F-A40A-4E1E-87CF-FED4436011BD}"/>
              </a:ext>
            </a:extLst>
          </p:cNvPr>
          <p:cNvSpPr txBox="1"/>
          <p:nvPr/>
        </p:nvSpPr>
        <p:spPr>
          <a:xfrm>
            <a:off x="6100008" y="448756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62" name="Conector reto 161">
            <a:extLst>
              <a:ext uri="{FF2B5EF4-FFF2-40B4-BE49-F238E27FC236}">
                <a16:creationId xmlns:a16="http://schemas.microsoft.com/office/drawing/2014/main" id="{41258620-B5A1-40A6-A503-2C8534584EBC}"/>
              </a:ext>
            </a:extLst>
          </p:cNvPr>
          <p:cNvCxnSpPr>
            <a:cxnSpLocks/>
          </p:cNvCxnSpPr>
          <p:nvPr/>
        </p:nvCxnSpPr>
        <p:spPr>
          <a:xfrm>
            <a:off x="6282733" y="5546851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F436F9F3-2319-4E04-8BE7-808C27F16943}"/>
              </a:ext>
            </a:extLst>
          </p:cNvPr>
          <p:cNvSpPr txBox="1"/>
          <p:nvPr/>
        </p:nvSpPr>
        <p:spPr>
          <a:xfrm>
            <a:off x="6104711" y="569198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64" name="Conector reto 163">
            <a:extLst>
              <a:ext uri="{FF2B5EF4-FFF2-40B4-BE49-F238E27FC236}">
                <a16:creationId xmlns:a16="http://schemas.microsoft.com/office/drawing/2014/main" id="{0A15AA8E-C563-4682-B295-983D6B713EF7}"/>
              </a:ext>
            </a:extLst>
          </p:cNvPr>
          <p:cNvCxnSpPr>
            <a:cxnSpLocks/>
          </p:cNvCxnSpPr>
          <p:nvPr/>
        </p:nvCxnSpPr>
        <p:spPr>
          <a:xfrm>
            <a:off x="6463316" y="5314110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CaixaDeTexto 164">
            <a:extLst>
              <a:ext uri="{FF2B5EF4-FFF2-40B4-BE49-F238E27FC236}">
                <a16:creationId xmlns:a16="http://schemas.microsoft.com/office/drawing/2014/main" id="{C42B34CF-5AA4-4C10-A361-A7CE05F2269B}"/>
              </a:ext>
            </a:extLst>
          </p:cNvPr>
          <p:cNvSpPr txBox="1"/>
          <p:nvPr/>
        </p:nvSpPr>
        <p:spPr>
          <a:xfrm>
            <a:off x="6570871" y="5083277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66" name="Conector reto 165">
            <a:extLst>
              <a:ext uri="{FF2B5EF4-FFF2-40B4-BE49-F238E27FC236}">
                <a16:creationId xmlns:a16="http://schemas.microsoft.com/office/drawing/2014/main" id="{75D8FBDA-004B-4AA0-A21A-F3206269D058}"/>
              </a:ext>
            </a:extLst>
          </p:cNvPr>
          <p:cNvCxnSpPr>
            <a:cxnSpLocks/>
          </p:cNvCxnSpPr>
          <p:nvPr/>
        </p:nvCxnSpPr>
        <p:spPr>
          <a:xfrm>
            <a:off x="6825091" y="493016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CaixaDeTexto 166">
            <a:extLst>
              <a:ext uri="{FF2B5EF4-FFF2-40B4-BE49-F238E27FC236}">
                <a16:creationId xmlns:a16="http://schemas.microsoft.com/office/drawing/2014/main" id="{9C26C1DD-2E8E-44D1-90FC-4FD03BAF7DFE}"/>
              </a:ext>
            </a:extLst>
          </p:cNvPr>
          <p:cNvSpPr txBox="1"/>
          <p:nvPr/>
        </p:nvSpPr>
        <p:spPr>
          <a:xfrm>
            <a:off x="6633935" y="448545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68" name="Conector reto 167">
            <a:extLst>
              <a:ext uri="{FF2B5EF4-FFF2-40B4-BE49-F238E27FC236}">
                <a16:creationId xmlns:a16="http://schemas.microsoft.com/office/drawing/2014/main" id="{6B0D4DA4-7114-436B-A442-61D356449D73}"/>
              </a:ext>
            </a:extLst>
          </p:cNvPr>
          <p:cNvCxnSpPr>
            <a:cxnSpLocks/>
          </p:cNvCxnSpPr>
          <p:nvPr/>
        </p:nvCxnSpPr>
        <p:spPr>
          <a:xfrm>
            <a:off x="6816660" y="5544735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5533ACF3-3232-4CDD-A14E-C11E9E8C43B2}"/>
              </a:ext>
            </a:extLst>
          </p:cNvPr>
          <p:cNvSpPr txBox="1"/>
          <p:nvPr/>
        </p:nvSpPr>
        <p:spPr>
          <a:xfrm>
            <a:off x="6638638" y="568986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70" name="Conector reto 169">
            <a:extLst>
              <a:ext uri="{FF2B5EF4-FFF2-40B4-BE49-F238E27FC236}">
                <a16:creationId xmlns:a16="http://schemas.microsoft.com/office/drawing/2014/main" id="{21CEAA16-D68C-4785-964E-1A03AF031C6C}"/>
              </a:ext>
            </a:extLst>
          </p:cNvPr>
          <p:cNvCxnSpPr>
            <a:cxnSpLocks/>
          </p:cNvCxnSpPr>
          <p:nvPr/>
        </p:nvCxnSpPr>
        <p:spPr>
          <a:xfrm>
            <a:off x="6963689" y="5316226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CaixaDeTexto 170">
            <a:extLst>
              <a:ext uri="{FF2B5EF4-FFF2-40B4-BE49-F238E27FC236}">
                <a16:creationId xmlns:a16="http://schemas.microsoft.com/office/drawing/2014/main" id="{F27F3129-C845-4ABB-BA99-3E4800693596}"/>
              </a:ext>
            </a:extLst>
          </p:cNvPr>
          <p:cNvSpPr txBox="1"/>
          <p:nvPr/>
        </p:nvSpPr>
        <p:spPr>
          <a:xfrm>
            <a:off x="7083602" y="508539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72" name="Conector reto 171">
            <a:extLst>
              <a:ext uri="{FF2B5EF4-FFF2-40B4-BE49-F238E27FC236}">
                <a16:creationId xmlns:a16="http://schemas.microsoft.com/office/drawing/2014/main" id="{A17E1270-DA0B-46C2-9571-02B5ABAEA16D}"/>
              </a:ext>
            </a:extLst>
          </p:cNvPr>
          <p:cNvCxnSpPr>
            <a:cxnSpLocks/>
          </p:cNvCxnSpPr>
          <p:nvPr/>
        </p:nvCxnSpPr>
        <p:spPr>
          <a:xfrm>
            <a:off x="7337822" y="4932284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CaixaDeTexto 172">
            <a:extLst>
              <a:ext uri="{FF2B5EF4-FFF2-40B4-BE49-F238E27FC236}">
                <a16:creationId xmlns:a16="http://schemas.microsoft.com/office/drawing/2014/main" id="{A9EADEBD-B879-421E-9DA9-3C3C8007569D}"/>
              </a:ext>
            </a:extLst>
          </p:cNvPr>
          <p:cNvSpPr txBox="1"/>
          <p:nvPr/>
        </p:nvSpPr>
        <p:spPr>
          <a:xfrm>
            <a:off x="7146666" y="448756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74" name="Conector reto 173">
            <a:extLst>
              <a:ext uri="{FF2B5EF4-FFF2-40B4-BE49-F238E27FC236}">
                <a16:creationId xmlns:a16="http://schemas.microsoft.com/office/drawing/2014/main" id="{09EC7D5A-F348-49FE-BB0A-71FC2CB09A57}"/>
              </a:ext>
            </a:extLst>
          </p:cNvPr>
          <p:cNvCxnSpPr>
            <a:cxnSpLocks/>
          </p:cNvCxnSpPr>
          <p:nvPr/>
        </p:nvCxnSpPr>
        <p:spPr>
          <a:xfrm>
            <a:off x="7329391" y="5546851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5D4536AA-17F7-400E-9F18-D3E6E6F784B9}"/>
              </a:ext>
            </a:extLst>
          </p:cNvPr>
          <p:cNvSpPr txBox="1"/>
          <p:nvPr/>
        </p:nvSpPr>
        <p:spPr>
          <a:xfrm>
            <a:off x="7151369" y="569198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76" name="Conector reto 175">
            <a:extLst>
              <a:ext uri="{FF2B5EF4-FFF2-40B4-BE49-F238E27FC236}">
                <a16:creationId xmlns:a16="http://schemas.microsoft.com/office/drawing/2014/main" id="{068A13F4-8B59-4619-B571-B52D3D0CAFFE}"/>
              </a:ext>
            </a:extLst>
          </p:cNvPr>
          <p:cNvCxnSpPr>
            <a:cxnSpLocks/>
          </p:cNvCxnSpPr>
          <p:nvPr/>
        </p:nvCxnSpPr>
        <p:spPr>
          <a:xfrm>
            <a:off x="10143021" y="5314110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CaixaDeTexto 176">
            <a:extLst>
              <a:ext uri="{FF2B5EF4-FFF2-40B4-BE49-F238E27FC236}">
                <a16:creationId xmlns:a16="http://schemas.microsoft.com/office/drawing/2014/main" id="{627BCB6D-878F-4E33-A7E4-6BC00173EE26}"/>
              </a:ext>
            </a:extLst>
          </p:cNvPr>
          <p:cNvSpPr txBox="1"/>
          <p:nvPr/>
        </p:nvSpPr>
        <p:spPr>
          <a:xfrm>
            <a:off x="10250575" y="5083277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78" name="Conector reto 177">
            <a:extLst>
              <a:ext uri="{FF2B5EF4-FFF2-40B4-BE49-F238E27FC236}">
                <a16:creationId xmlns:a16="http://schemas.microsoft.com/office/drawing/2014/main" id="{D898598F-76B8-4568-BF1C-3527A9E4A46B}"/>
              </a:ext>
            </a:extLst>
          </p:cNvPr>
          <p:cNvCxnSpPr>
            <a:cxnSpLocks/>
          </p:cNvCxnSpPr>
          <p:nvPr/>
        </p:nvCxnSpPr>
        <p:spPr>
          <a:xfrm>
            <a:off x="10504795" y="493016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CaixaDeTexto 178">
            <a:extLst>
              <a:ext uri="{FF2B5EF4-FFF2-40B4-BE49-F238E27FC236}">
                <a16:creationId xmlns:a16="http://schemas.microsoft.com/office/drawing/2014/main" id="{55F3B59E-F1E9-435C-8A93-CB7ACFCFB99A}"/>
              </a:ext>
            </a:extLst>
          </p:cNvPr>
          <p:cNvSpPr txBox="1"/>
          <p:nvPr/>
        </p:nvSpPr>
        <p:spPr>
          <a:xfrm>
            <a:off x="10313639" y="448545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80" name="Conector reto 179">
            <a:extLst>
              <a:ext uri="{FF2B5EF4-FFF2-40B4-BE49-F238E27FC236}">
                <a16:creationId xmlns:a16="http://schemas.microsoft.com/office/drawing/2014/main" id="{354F52C1-682D-4107-BFC2-08D022DA1987}"/>
              </a:ext>
            </a:extLst>
          </p:cNvPr>
          <p:cNvCxnSpPr>
            <a:cxnSpLocks/>
          </p:cNvCxnSpPr>
          <p:nvPr/>
        </p:nvCxnSpPr>
        <p:spPr>
          <a:xfrm>
            <a:off x="10496364" y="5544735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CaixaDeTexto 180">
            <a:extLst>
              <a:ext uri="{FF2B5EF4-FFF2-40B4-BE49-F238E27FC236}">
                <a16:creationId xmlns:a16="http://schemas.microsoft.com/office/drawing/2014/main" id="{E491883F-EF3C-4733-9020-AE4E05D1F1FD}"/>
              </a:ext>
            </a:extLst>
          </p:cNvPr>
          <p:cNvSpPr txBox="1"/>
          <p:nvPr/>
        </p:nvSpPr>
        <p:spPr>
          <a:xfrm>
            <a:off x="10318342" y="568986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82" name="Conector reto 181">
            <a:extLst>
              <a:ext uri="{FF2B5EF4-FFF2-40B4-BE49-F238E27FC236}">
                <a16:creationId xmlns:a16="http://schemas.microsoft.com/office/drawing/2014/main" id="{7D3749CC-6FB8-419E-A97D-2C1B23659270}"/>
              </a:ext>
            </a:extLst>
          </p:cNvPr>
          <p:cNvCxnSpPr>
            <a:cxnSpLocks/>
          </p:cNvCxnSpPr>
          <p:nvPr/>
        </p:nvCxnSpPr>
        <p:spPr>
          <a:xfrm>
            <a:off x="2415363" y="5490010"/>
            <a:ext cx="0" cy="21600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4F362A9A-CD8C-4734-84C4-C4B421C8BA0E}"/>
              </a:ext>
            </a:extLst>
          </p:cNvPr>
          <p:cNvSpPr txBox="1"/>
          <p:nvPr/>
        </p:nvSpPr>
        <p:spPr>
          <a:xfrm>
            <a:off x="2237341" y="567221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accent4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84" name="Conector reto 183">
            <a:extLst>
              <a:ext uri="{FF2B5EF4-FFF2-40B4-BE49-F238E27FC236}">
                <a16:creationId xmlns:a16="http://schemas.microsoft.com/office/drawing/2014/main" id="{CC289F1C-A468-422D-B4DE-F460A56DD368}"/>
              </a:ext>
            </a:extLst>
          </p:cNvPr>
          <p:cNvCxnSpPr>
            <a:cxnSpLocks/>
          </p:cNvCxnSpPr>
          <p:nvPr/>
        </p:nvCxnSpPr>
        <p:spPr>
          <a:xfrm>
            <a:off x="10668516" y="1634316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CaixaDeTexto 184">
            <a:extLst>
              <a:ext uri="{FF2B5EF4-FFF2-40B4-BE49-F238E27FC236}">
                <a16:creationId xmlns:a16="http://schemas.microsoft.com/office/drawing/2014/main" id="{ADE663C8-3EB5-4D39-90C7-558CF8AFE3B4}"/>
              </a:ext>
            </a:extLst>
          </p:cNvPr>
          <p:cNvSpPr txBox="1"/>
          <p:nvPr/>
        </p:nvSpPr>
        <p:spPr>
          <a:xfrm>
            <a:off x="10898249" y="1407276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86" name="Conector reto 185">
            <a:extLst>
              <a:ext uri="{FF2B5EF4-FFF2-40B4-BE49-F238E27FC236}">
                <a16:creationId xmlns:a16="http://schemas.microsoft.com/office/drawing/2014/main" id="{6059705C-129A-467E-8834-F4F87BD3653B}"/>
              </a:ext>
            </a:extLst>
          </p:cNvPr>
          <p:cNvCxnSpPr>
            <a:cxnSpLocks/>
          </p:cNvCxnSpPr>
          <p:nvPr/>
        </p:nvCxnSpPr>
        <p:spPr>
          <a:xfrm>
            <a:off x="10658758" y="3491444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CaixaDeTexto 186">
            <a:extLst>
              <a:ext uri="{FF2B5EF4-FFF2-40B4-BE49-F238E27FC236}">
                <a16:creationId xmlns:a16="http://schemas.microsoft.com/office/drawing/2014/main" id="{EF46670A-22B9-41FD-945A-93FEBBC67F3D}"/>
              </a:ext>
            </a:extLst>
          </p:cNvPr>
          <p:cNvSpPr txBox="1"/>
          <p:nvPr/>
        </p:nvSpPr>
        <p:spPr>
          <a:xfrm>
            <a:off x="10888491" y="3264404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88" name="Conector reto 187">
            <a:extLst>
              <a:ext uri="{FF2B5EF4-FFF2-40B4-BE49-F238E27FC236}">
                <a16:creationId xmlns:a16="http://schemas.microsoft.com/office/drawing/2014/main" id="{D6CDE462-25CF-4A03-AF05-AF9F2B688F8B}"/>
              </a:ext>
            </a:extLst>
          </p:cNvPr>
          <p:cNvCxnSpPr>
            <a:cxnSpLocks/>
          </p:cNvCxnSpPr>
          <p:nvPr/>
        </p:nvCxnSpPr>
        <p:spPr>
          <a:xfrm>
            <a:off x="10662769" y="5321769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32C58E24-3A9A-4A38-9C80-88CAF37F5DE4}"/>
              </a:ext>
            </a:extLst>
          </p:cNvPr>
          <p:cNvSpPr txBox="1"/>
          <p:nvPr/>
        </p:nvSpPr>
        <p:spPr>
          <a:xfrm>
            <a:off x="10892502" y="5094729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90" name="Conector reto 189">
            <a:extLst>
              <a:ext uri="{FF2B5EF4-FFF2-40B4-BE49-F238E27FC236}">
                <a16:creationId xmlns:a16="http://schemas.microsoft.com/office/drawing/2014/main" id="{DBC042C1-803B-4FBD-ABCF-D2772EF22B09}"/>
              </a:ext>
            </a:extLst>
          </p:cNvPr>
          <p:cNvCxnSpPr>
            <a:cxnSpLocks/>
          </p:cNvCxnSpPr>
          <p:nvPr/>
        </p:nvCxnSpPr>
        <p:spPr>
          <a:xfrm>
            <a:off x="7479119" y="1654596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CaixaDeTexto 190">
            <a:extLst>
              <a:ext uri="{FF2B5EF4-FFF2-40B4-BE49-F238E27FC236}">
                <a16:creationId xmlns:a16="http://schemas.microsoft.com/office/drawing/2014/main" id="{425C71AE-5020-4917-9387-A35A9D8DDC1A}"/>
              </a:ext>
            </a:extLst>
          </p:cNvPr>
          <p:cNvSpPr txBox="1"/>
          <p:nvPr/>
        </p:nvSpPr>
        <p:spPr>
          <a:xfrm>
            <a:off x="7599032" y="142376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92" name="Conector reto 191">
            <a:extLst>
              <a:ext uri="{FF2B5EF4-FFF2-40B4-BE49-F238E27FC236}">
                <a16:creationId xmlns:a16="http://schemas.microsoft.com/office/drawing/2014/main" id="{1A69892D-68D7-48AC-BF30-1A419E5A3145}"/>
              </a:ext>
            </a:extLst>
          </p:cNvPr>
          <p:cNvCxnSpPr>
            <a:cxnSpLocks/>
          </p:cNvCxnSpPr>
          <p:nvPr/>
        </p:nvCxnSpPr>
        <p:spPr>
          <a:xfrm>
            <a:off x="7853252" y="1270654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reto 192">
            <a:extLst>
              <a:ext uri="{FF2B5EF4-FFF2-40B4-BE49-F238E27FC236}">
                <a16:creationId xmlns:a16="http://schemas.microsoft.com/office/drawing/2014/main" id="{5B918CF6-671F-40E9-BD36-76325D568A8D}"/>
              </a:ext>
            </a:extLst>
          </p:cNvPr>
          <p:cNvCxnSpPr>
            <a:cxnSpLocks/>
          </p:cNvCxnSpPr>
          <p:nvPr/>
        </p:nvCxnSpPr>
        <p:spPr>
          <a:xfrm>
            <a:off x="7844821" y="1885221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CaixaDeTexto 193">
            <a:extLst>
              <a:ext uri="{FF2B5EF4-FFF2-40B4-BE49-F238E27FC236}">
                <a16:creationId xmlns:a16="http://schemas.microsoft.com/office/drawing/2014/main" id="{5D83527D-0161-4F5D-86E4-21CD9C8C4AFA}"/>
              </a:ext>
            </a:extLst>
          </p:cNvPr>
          <p:cNvSpPr txBox="1"/>
          <p:nvPr/>
        </p:nvSpPr>
        <p:spPr>
          <a:xfrm>
            <a:off x="7666799" y="203035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95" name="Conector reto 194">
            <a:extLst>
              <a:ext uri="{FF2B5EF4-FFF2-40B4-BE49-F238E27FC236}">
                <a16:creationId xmlns:a16="http://schemas.microsoft.com/office/drawing/2014/main" id="{51515777-9829-4709-9091-642E7906EED8}"/>
              </a:ext>
            </a:extLst>
          </p:cNvPr>
          <p:cNvCxnSpPr>
            <a:cxnSpLocks/>
          </p:cNvCxnSpPr>
          <p:nvPr/>
        </p:nvCxnSpPr>
        <p:spPr>
          <a:xfrm>
            <a:off x="7481681" y="3504684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CaixaDeTexto 195">
            <a:extLst>
              <a:ext uri="{FF2B5EF4-FFF2-40B4-BE49-F238E27FC236}">
                <a16:creationId xmlns:a16="http://schemas.microsoft.com/office/drawing/2014/main" id="{83DA6405-0D1D-4E7A-8885-D73ACFFA932A}"/>
              </a:ext>
            </a:extLst>
          </p:cNvPr>
          <p:cNvSpPr txBox="1"/>
          <p:nvPr/>
        </p:nvSpPr>
        <p:spPr>
          <a:xfrm>
            <a:off x="7601594" y="3273851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197" name="Conector reto 196">
            <a:extLst>
              <a:ext uri="{FF2B5EF4-FFF2-40B4-BE49-F238E27FC236}">
                <a16:creationId xmlns:a16="http://schemas.microsoft.com/office/drawing/2014/main" id="{94C7AB94-B65D-4809-8F0F-330140DFEF7F}"/>
              </a:ext>
            </a:extLst>
          </p:cNvPr>
          <p:cNvCxnSpPr>
            <a:cxnSpLocks/>
          </p:cNvCxnSpPr>
          <p:nvPr/>
        </p:nvCxnSpPr>
        <p:spPr>
          <a:xfrm>
            <a:off x="7855814" y="3120742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CaixaDeTexto 197">
            <a:extLst>
              <a:ext uri="{FF2B5EF4-FFF2-40B4-BE49-F238E27FC236}">
                <a16:creationId xmlns:a16="http://schemas.microsoft.com/office/drawing/2014/main" id="{0A476822-3A96-4345-ACB2-8C783B38942D}"/>
              </a:ext>
            </a:extLst>
          </p:cNvPr>
          <p:cNvSpPr txBox="1"/>
          <p:nvPr/>
        </p:nvSpPr>
        <p:spPr>
          <a:xfrm>
            <a:off x="7664658" y="267602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199" name="Conector reto 198">
            <a:extLst>
              <a:ext uri="{FF2B5EF4-FFF2-40B4-BE49-F238E27FC236}">
                <a16:creationId xmlns:a16="http://schemas.microsoft.com/office/drawing/2014/main" id="{A1726240-7F21-41CD-BA0D-B4F3181414DB}"/>
              </a:ext>
            </a:extLst>
          </p:cNvPr>
          <p:cNvCxnSpPr>
            <a:cxnSpLocks/>
          </p:cNvCxnSpPr>
          <p:nvPr/>
        </p:nvCxnSpPr>
        <p:spPr>
          <a:xfrm>
            <a:off x="7847383" y="373530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CaixaDeTexto 199">
            <a:extLst>
              <a:ext uri="{FF2B5EF4-FFF2-40B4-BE49-F238E27FC236}">
                <a16:creationId xmlns:a16="http://schemas.microsoft.com/office/drawing/2014/main" id="{1B7899DF-CEA7-416C-A136-DABA3035B0E4}"/>
              </a:ext>
            </a:extLst>
          </p:cNvPr>
          <p:cNvSpPr txBox="1"/>
          <p:nvPr/>
        </p:nvSpPr>
        <p:spPr>
          <a:xfrm>
            <a:off x="7669361" y="388044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01" name="Conector reto 200">
            <a:extLst>
              <a:ext uri="{FF2B5EF4-FFF2-40B4-BE49-F238E27FC236}">
                <a16:creationId xmlns:a16="http://schemas.microsoft.com/office/drawing/2014/main" id="{978371BA-9601-45BA-9BC1-D4DAD6513A5E}"/>
              </a:ext>
            </a:extLst>
          </p:cNvPr>
          <p:cNvCxnSpPr>
            <a:cxnSpLocks/>
          </p:cNvCxnSpPr>
          <p:nvPr/>
        </p:nvCxnSpPr>
        <p:spPr>
          <a:xfrm>
            <a:off x="7487550" y="5325562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CaixaDeTexto 201">
            <a:extLst>
              <a:ext uri="{FF2B5EF4-FFF2-40B4-BE49-F238E27FC236}">
                <a16:creationId xmlns:a16="http://schemas.microsoft.com/office/drawing/2014/main" id="{92353CD6-2FAB-4E3B-B33F-6B9A703E99FD}"/>
              </a:ext>
            </a:extLst>
          </p:cNvPr>
          <p:cNvSpPr txBox="1"/>
          <p:nvPr/>
        </p:nvSpPr>
        <p:spPr>
          <a:xfrm>
            <a:off x="7607463" y="5094729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03" name="Conector reto 202">
            <a:extLst>
              <a:ext uri="{FF2B5EF4-FFF2-40B4-BE49-F238E27FC236}">
                <a16:creationId xmlns:a16="http://schemas.microsoft.com/office/drawing/2014/main" id="{C0A66694-5091-41E9-B727-964909191D77}"/>
              </a:ext>
            </a:extLst>
          </p:cNvPr>
          <p:cNvCxnSpPr>
            <a:cxnSpLocks/>
          </p:cNvCxnSpPr>
          <p:nvPr/>
        </p:nvCxnSpPr>
        <p:spPr>
          <a:xfrm>
            <a:off x="7861683" y="4941620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CaixaDeTexto 203">
            <a:extLst>
              <a:ext uri="{FF2B5EF4-FFF2-40B4-BE49-F238E27FC236}">
                <a16:creationId xmlns:a16="http://schemas.microsoft.com/office/drawing/2014/main" id="{439E47EC-9827-4B46-B9D2-A3895ECB92AC}"/>
              </a:ext>
            </a:extLst>
          </p:cNvPr>
          <p:cNvSpPr txBox="1"/>
          <p:nvPr/>
        </p:nvSpPr>
        <p:spPr>
          <a:xfrm>
            <a:off x="7670527" y="449690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05" name="Conector reto 204">
            <a:extLst>
              <a:ext uri="{FF2B5EF4-FFF2-40B4-BE49-F238E27FC236}">
                <a16:creationId xmlns:a16="http://schemas.microsoft.com/office/drawing/2014/main" id="{5AA40B8E-6E67-4C5C-AD2D-031B238293A2}"/>
              </a:ext>
            </a:extLst>
          </p:cNvPr>
          <p:cNvCxnSpPr>
            <a:cxnSpLocks/>
          </p:cNvCxnSpPr>
          <p:nvPr/>
        </p:nvCxnSpPr>
        <p:spPr>
          <a:xfrm>
            <a:off x="7853252" y="5556187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CaixaDeTexto 205">
            <a:extLst>
              <a:ext uri="{FF2B5EF4-FFF2-40B4-BE49-F238E27FC236}">
                <a16:creationId xmlns:a16="http://schemas.microsoft.com/office/drawing/2014/main" id="{577FBCA0-A63F-4006-A31B-EAE6D3383A1F}"/>
              </a:ext>
            </a:extLst>
          </p:cNvPr>
          <p:cNvSpPr txBox="1"/>
          <p:nvPr/>
        </p:nvSpPr>
        <p:spPr>
          <a:xfrm>
            <a:off x="7675230" y="570131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07" name="CaixaDeTexto 206">
            <a:extLst>
              <a:ext uri="{FF2B5EF4-FFF2-40B4-BE49-F238E27FC236}">
                <a16:creationId xmlns:a16="http://schemas.microsoft.com/office/drawing/2014/main" id="{DDF5A870-54B9-4794-A582-1CC967864D55}"/>
              </a:ext>
            </a:extLst>
          </p:cNvPr>
          <p:cNvSpPr txBox="1"/>
          <p:nvPr/>
        </p:nvSpPr>
        <p:spPr>
          <a:xfrm>
            <a:off x="7685434" y="83483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08" name="Conector reto 207">
            <a:extLst>
              <a:ext uri="{FF2B5EF4-FFF2-40B4-BE49-F238E27FC236}">
                <a16:creationId xmlns:a16="http://schemas.microsoft.com/office/drawing/2014/main" id="{DD966742-C6A0-496A-BDEB-AFB7FF9BA2F3}"/>
              </a:ext>
            </a:extLst>
          </p:cNvPr>
          <p:cNvCxnSpPr>
            <a:cxnSpLocks/>
          </p:cNvCxnSpPr>
          <p:nvPr/>
        </p:nvCxnSpPr>
        <p:spPr>
          <a:xfrm>
            <a:off x="8002056" y="1643352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CaixaDeTexto 208">
            <a:extLst>
              <a:ext uri="{FF2B5EF4-FFF2-40B4-BE49-F238E27FC236}">
                <a16:creationId xmlns:a16="http://schemas.microsoft.com/office/drawing/2014/main" id="{29EA865C-74B3-4FC4-B5CB-F35A3167C2C1}"/>
              </a:ext>
            </a:extLst>
          </p:cNvPr>
          <p:cNvSpPr txBox="1"/>
          <p:nvPr/>
        </p:nvSpPr>
        <p:spPr>
          <a:xfrm>
            <a:off x="8121969" y="1412519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10" name="Conector reto 209">
            <a:extLst>
              <a:ext uri="{FF2B5EF4-FFF2-40B4-BE49-F238E27FC236}">
                <a16:creationId xmlns:a16="http://schemas.microsoft.com/office/drawing/2014/main" id="{A4111545-E7F8-4F4F-B896-AF2D8E565FD1}"/>
              </a:ext>
            </a:extLst>
          </p:cNvPr>
          <p:cNvCxnSpPr>
            <a:cxnSpLocks/>
          </p:cNvCxnSpPr>
          <p:nvPr/>
        </p:nvCxnSpPr>
        <p:spPr>
          <a:xfrm>
            <a:off x="8376189" y="1259410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 reto 210">
            <a:extLst>
              <a:ext uri="{FF2B5EF4-FFF2-40B4-BE49-F238E27FC236}">
                <a16:creationId xmlns:a16="http://schemas.microsoft.com/office/drawing/2014/main" id="{C78658A8-83F9-4F40-8D62-4DA195C88871}"/>
              </a:ext>
            </a:extLst>
          </p:cNvPr>
          <p:cNvCxnSpPr>
            <a:cxnSpLocks/>
          </p:cNvCxnSpPr>
          <p:nvPr/>
        </p:nvCxnSpPr>
        <p:spPr>
          <a:xfrm>
            <a:off x="8367758" y="1873977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CaixaDeTexto 211">
            <a:extLst>
              <a:ext uri="{FF2B5EF4-FFF2-40B4-BE49-F238E27FC236}">
                <a16:creationId xmlns:a16="http://schemas.microsoft.com/office/drawing/2014/main" id="{2573BB65-1B27-4567-8782-7A1974389663}"/>
              </a:ext>
            </a:extLst>
          </p:cNvPr>
          <p:cNvSpPr txBox="1"/>
          <p:nvPr/>
        </p:nvSpPr>
        <p:spPr>
          <a:xfrm>
            <a:off x="8189736" y="201910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13" name="Conector reto 212">
            <a:extLst>
              <a:ext uri="{FF2B5EF4-FFF2-40B4-BE49-F238E27FC236}">
                <a16:creationId xmlns:a16="http://schemas.microsoft.com/office/drawing/2014/main" id="{9AC41C6F-68F2-445B-A958-868DFA2AB6D7}"/>
              </a:ext>
            </a:extLst>
          </p:cNvPr>
          <p:cNvCxnSpPr>
            <a:cxnSpLocks/>
          </p:cNvCxnSpPr>
          <p:nvPr/>
        </p:nvCxnSpPr>
        <p:spPr>
          <a:xfrm>
            <a:off x="8004618" y="3493440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CaixaDeTexto 213">
            <a:extLst>
              <a:ext uri="{FF2B5EF4-FFF2-40B4-BE49-F238E27FC236}">
                <a16:creationId xmlns:a16="http://schemas.microsoft.com/office/drawing/2014/main" id="{021B025F-1E58-438A-90B3-416D1918B3EB}"/>
              </a:ext>
            </a:extLst>
          </p:cNvPr>
          <p:cNvSpPr txBox="1"/>
          <p:nvPr/>
        </p:nvSpPr>
        <p:spPr>
          <a:xfrm>
            <a:off x="8124531" y="3262607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15" name="Conector reto 214">
            <a:extLst>
              <a:ext uri="{FF2B5EF4-FFF2-40B4-BE49-F238E27FC236}">
                <a16:creationId xmlns:a16="http://schemas.microsoft.com/office/drawing/2014/main" id="{553D74DB-DBD7-4043-AFCC-F1B2A40B8B17}"/>
              </a:ext>
            </a:extLst>
          </p:cNvPr>
          <p:cNvCxnSpPr>
            <a:cxnSpLocks/>
          </p:cNvCxnSpPr>
          <p:nvPr/>
        </p:nvCxnSpPr>
        <p:spPr>
          <a:xfrm>
            <a:off x="8378751" y="310949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CaixaDeTexto 215">
            <a:extLst>
              <a:ext uri="{FF2B5EF4-FFF2-40B4-BE49-F238E27FC236}">
                <a16:creationId xmlns:a16="http://schemas.microsoft.com/office/drawing/2014/main" id="{C717FDA9-E9E2-41A5-8E64-A00FB04F02B5}"/>
              </a:ext>
            </a:extLst>
          </p:cNvPr>
          <p:cNvSpPr txBox="1"/>
          <p:nvPr/>
        </p:nvSpPr>
        <p:spPr>
          <a:xfrm>
            <a:off x="8187595" y="266478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17" name="Conector reto 216">
            <a:extLst>
              <a:ext uri="{FF2B5EF4-FFF2-40B4-BE49-F238E27FC236}">
                <a16:creationId xmlns:a16="http://schemas.microsoft.com/office/drawing/2014/main" id="{5C244FCB-2286-41CD-BAD2-CAF7E1A35267}"/>
              </a:ext>
            </a:extLst>
          </p:cNvPr>
          <p:cNvCxnSpPr>
            <a:cxnSpLocks/>
          </p:cNvCxnSpPr>
          <p:nvPr/>
        </p:nvCxnSpPr>
        <p:spPr>
          <a:xfrm>
            <a:off x="8370320" y="3724065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CaixaDeTexto 217">
            <a:extLst>
              <a:ext uri="{FF2B5EF4-FFF2-40B4-BE49-F238E27FC236}">
                <a16:creationId xmlns:a16="http://schemas.microsoft.com/office/drawing/2014/main" id="{E9F26231-4505-4F3F-A330-F1C467D2671F}"/>
              </a:ext>
            </a:extLst>
          </p:cNvPr>
          <p:cNvSpPr txBox="1"/>
          <p:nvPr/>
        </p:nvSpPr>
        <p:spPr>
          <a:xfrm>
            <a:off x="8192298" y="3869197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19" name="Conector reto 218">
            <a:extLst>
              <a:ext uri="{FF2B5EF4-FFF2-40B4-BE49-F238E27FC236}">
                <a16:creationId xmlns:a16="http://schemas.microsoft.com/office/drawing/2014/main" id="{41DA942A-5EB2-4AAB-9199-85E81A7D347E}"/>
              </a:ext>
            </a:extLst>
          </p:cNvPr>
          <p:cNvCxnSpPr>
            <a:cxnSpLocks/>
          </p:cNvCxnSpPr>
          <p:nvPr/>
        </p:nvCxnSpPr>
        <p:spPr>
          <a:xfrm>
            <a:off x="8010487" y="5314318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1907AC28-551C-43E5-BB37-2783E92BBA46}"/>
              </a:ext>
            </a:extLst>
          </p:cNvPr>
          <p:cNvSpPr txBox="1"/>
          <p:nvPr/>
        </p:nvSpPr>
        <p:spPr>
          <a:xfrm>
            <a:off x="8130400" y="5083485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21" name="Conector reto 220">
            <a:extLst>
              <a:ext uri="{FF2B5EF4-FFF2-40B4-BE49-F238E27FC236}">
                <a16:creationId xmlns:a16="http://schemas.microsoft.com/office/drawing/2014/main" id="{3C3FA101-72F7-49E8-B700-D32589C77539}"/>
              </a:ext>
            </a:extLst>
          </p:cNvPr>
          <p:cNvCxnSpPr>
            <a:cxnSpLocks/>
          </p:cNvCxnSpPr>
          <p:nvPr/>
        </p:nvCxnSpPr>
        <p:spPr>
          <a:xfrm>
            <a:off x="8384620" y="4930376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72F3E87E-E449-4416-8E73-BC839C90F6AA}"/>
              </a:ext>
            </a:extLst>
          </p:cNvPr>
          <p:cNvSpPr txBox="1"/>
          <p:nvPr/>
        </p:nvSpPr>
        <p:spPr>
          <a:xfrm>
            <a:off x="8193464" y="448565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23" name="Conector reto 222">
            <a:extLst>
              <a:ext uri="{FF2B5EF4-FFF2-40B4-BE49-F238E27FC236}">
                <a16:creationId xmlns:a16="http://schemas.microsoft.com/office/drawing/2014/main" id="{5FBDDBDD-99B9-4FE9-9615-519B218E0F03}"/>
              </a:ext>
            </a:extLst>
          </p:cNvPr>
          <p:cNvCxnSpPr>
            <a:cxnSpLocks/>
          </p:cNvCxnSpPr>
          <p:nvPr/>
        </p:nvCxnSpPr>
        <p:spPr>
          <a:xfrm>
            <a:off x="8376189" y="5544943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EEF5BEF7-EE03-4CEF-97B5-994938C9C3FE}"/>
              </a:ext>
            </a:extLst>
          </p:cNvPr>
          <p:cNvSpPr txBox="1"/>
          <p:nvPr/>
        </p:nvSpPr>
        <p:spPr>
          <a:xfrm>
            <a:off x="8198167" y="569007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25" name="CaixaDeTexto 224">
            <a:extLst>
              <a:ext uri="{FF2B5EF4-FFF2-40B4-BE49-F238E27FC236}">
                <a16:creationId xmlns:a16="http://schemas.microsoft.com/office/drawing/2014/main" id="{939B478B-D317-43A7-940A-398C906F2A90}"/>
              </a:ext>
            </a:extLst>
          </p:cNvPr>
          <p:cNvSpPr txBox="1"/>
          <p:nvPr/>
        </p:nvSpPr>
        <p:spPr>
          <a:xfrm>
            <a:off x="8208371" y="82359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26" name="Conector reto 225">
            <a:extLst>
              <a:ext uri="{FF2B5EF4-FFF2-40B4-BE49-F238E27FC236}">
                <a16:creationId xmlns:a16="http://schemas.microsoft.com/office/drawing/2014/main" id="{E84951CF-4E68-4BC3-A7DD-B3949EFF55A5}"/>
              </a:ext>
            </a:extLst>
          </p:cNvPr>
          <p:cNvCxnSpPr>
            <a:cxnSpLocks/>
          </p:cNvCxnSpPr>
          <p:nvPr/>
        </p:nvCxnSpPr>
        <p:spPr>
          <a:xfrm>
            <a:off x="8538272" y="1634189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CaixaDeTexto 226">
            <a:extLst>
              <a:ext uri="{FF2B5EF4-FFF2-40B4-BE49-F238E27FC236}">
                <a16:creationId xmlns:a16="http://schemas.microsoft.com/office/drawing/2014/main" id="{403E41B1-9227-4B50-AE6D-AAA79A6C5E0A}"/>
              </a:ext>
            </a:extLst>
          </p:cNvPr>
          <p:cNvSpPr txBox="1"/>
          <p:nvPr/>
        </p:nvSpPr>
        <p:spPr>
          <a:xfrm>
            <a:off x="8658185" y="1403356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28" name="Conector reto 227">
            <a:extLst>
              <a:ext uri="{FF2B5EF4-FFF2-40B4-BE49-F238E27FC236}">
                <a16:creationId xmlns:a16="http://schemas.microsoft.com/office/drawing/2014/main" id="{0DE09DC6-386F-4831-ABC0-BAF9085242F8}"/>
              </a:ext>
            </a:extLst>
          </p:cNvPr>
          <p:cNvCxnSpPr>
            <a:cxnSpLocks/>
          </p:cNvCxnSpPr>
          <p:nvPr/>
        </p:nvCxnSpPr>
        <p:spPr>
          <a:xfrm>
            <a:off x="8912405" y="1250247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ector reto 228">
            <a:extLst>
              <a:ext uri="{FF2B5EF4-FFF2-40B4-BE49-F238E27FC236}">
                <a16:creationId xmlns:a16="http://schemas.microsoft.com/office/drawing/2014/main" id="{D686DDAB-6050-4D8E-900D-2FA7394C952F}"/>
              </a:ext>
            </a:extLst>
          </p:cNvPr>
          <p:cNvCxnSpPr>
            <a:cxnSpLocks/>
          </p:cNvCxnSpPr>
          <p:nvPr/>
        </p:nvCxnSpPr>
        <p:spPr>
          <a:xfrm>
            <a:off x="8903974" y="1864814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CaixaDeTexto 229">
            <a:extLst>
              <a:ext uri="{FF2B5EF4-FFF2-40B4-BE49-F238E27FC236}">
                <a16:creationId xmlns:a16="http://schemas.microsoft.com/office/drawing/2014/main" id="{7C53D02F-D6AD-4547-83FA-2ED48284E34A}"/>
              </a:ext>
            </a:extLst>
          </p:cNvPr>
          <p:cNvSpPr txBox="1"/>
          <p:nvPr/>
        </p:nvSpPr>
        <p:spPr>
          <a:xfrm>
            <a:off x="8725952" y="200994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31" name="Conector reto 230">
            <a:extLst>
              <a:ext uri="{FF2B5EF4-FFF2-40B4-BE49-F238E27FC236}">
                <a16:creationId xmlns:a16="http://schemas.microsoft.com/office/drawing/2014/main" id="{E8528962-B62B-420F-8132-227D30DD56C7}"/>
              </a:ext>
            </a:extLst>
          </p:cNvPr>
          <p:cNvCxnSpPr>
            <a:cxnSpLocks/>
          </p:cNvCxnSpPr>
          <p:nvPr/>
        </p:nvCxnSpPr>
        <p:spPr>
          <a:xfrm>
            <a:off x="8540834" y="3484277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CaixaDeTexto 231">
            <a:extLst>
              <a:ext uri="{FF2B5EF4-FFF2-40B4-BE49-F238E27FC236}">
                <a16:creationId xmlns:a16="http://schemas.microsoft.com/office/drawing/2014/main" id="{F68E3CFE-DD5B-43EC-AFB3-7D6215216C88}"/>
              </a:ext>
            </a:extLst>
          </p:cNvPr>
          <p:cNvSpPr txBox="1"/>
          <p:nvPr/>
        </p:nvSpPr>
        <p:spPr>
          <a:xfrm>
            <a:off x="8660747" y="3253444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33" name="Conector reto 232">
            <a:extLst>
              <a:ext uri="{FF2B5EF4-FFF2-40B4-BE49-F238E27FC236}">
                <a16:creationId xmlns:a16="http://schemas.microsoft.com/office/drawing/2014/main" id="{00ADCD15-032A-4CAD-A44B-D88219E675D5}"/>
              </a:ext>
            </a:extLst>
          </p:cNvPr>
          <p:cNvCxnSpPr>
            <a:cxnSpLocks/>
          </p:cNvCxnSpPr>
          <p:nvPr/>
        </p:nvCxnSpPr>
        <p:spPr>
          <a:xfrm>
            <a:off x="8914967" y="3100335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CaixaDeTexto 233">
            <a:extLst>
              <a:ext uri="{FF2B5EF4-FFF2-40B4-BE49-F238E27FC236}">
                <a16:creationId xmlns:a16="http://schemas.microsoft.com/office/drawing/2014/main" id="{F65807FE-0314-47BE-8979-405F13EE0518}"/>
              </a:ext>
            </a:extLst>
          </p:cNvPr>
          <p:cNvSpPr txBox="1"/>
          <p:nvPr/>
        </p:nvSpPr>
        <p:spPr>
          <a:xfrm>
            <a:off x="8723811" y="265561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35" name="Conector reto 234">
            <a:extLst>
              <a:ext uri="{FF2B5EF4-FFF2-40B4-BE49-F238E27FC236}">
                <a16:creationId xmlns:a16="http://schemas.microsoft.com/office/drawing/2014/main" id="{9A0BA3A5-9EB0-452A-A5C1-08287C48D904}"/>
              </a:ext>
            </a:extLst>
          </p:cNvPr>
          <p:cNvCxnSpPr>
            <a:cxnSpLocks/>
          </p:cNvCxnSpPr>
          <p:nvPr/>
        </p:nvCxnSpPr>
        <p:spPr>
          <a:xfrm>
            <a:off x="8906536" y="3714902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CaixaDeTexto 235">
            <a:extLst>
              <a:ext uri="{FF2B5EF4-FFF2-40B4-BE49-F238E27FC236}">
                <a16:creationId xmlns:a16="http://schemas.microsoft.com/office/drawing/2014/main" id="{DC6A2FD5-DCDC-4E9D-9210-0C5ED5FCC9F0}"/>
              </a:ext>
            </a:extLst>
          </p:cNvPr>
          <p:cNvSpPr txBox="1"/>
          <p:nvPr/>
        </p:nvSpPr>
        <p:spPr>
          <a:xfrm>
            <a:off x="8728514" y="386003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37" name="Conector reto 236">
            <a:extLst>
              <a:ext uri="{FF2B5EF4-FFF2-40B4-BE49-F238E27FC236}">
                <a16:creationId xmlns:a16="http://schemas.microsoft.com/office/drawing/2014/main" id="{48F3273E-7677-403F-B833-97211103D28D}"/>
              </a:ext>
            </a:extLst>
          </p:cNvPr>
          <p:cNvCxnSpPr>
            <a:cxnSpLocks/>
          </p:cNvCxnSpPr>
          <p:nvPr/>
        </p:nvCxnSpPr>
        <p:spPr>
          <a:xfrm>
            <a:off x="8546703" y="5305155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CaixaDeTexto 237">
            <a:extLst>
              <a:ext uri="{FF2B5EF4-FFF2-40B4-BE49-F238E27FC236}">
                <a16:creationId xmlns:a16="http://schemas.microsoft.com/office/drawing/2014/main" id="{19E2E99E-4F0E-4B18-A75C-05AEB43D3192}"/>
              </a:ext>
            </a:extLst>
          </p:cNvPr>
          <p:cNvSpPr txBox="1"/>
          <p:nvPr/>
        </p:nvSpPr>
        <p:spPr>
          <a:xfrm>
            <a:off x="8666616" y="5074322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39" name="Conector reto 238">
            <a:extLst>
              <a:ext uri="{FF2B5EF4-FFF2-40B4-BE49-F238E27FC236}">
                <a16:creationId xmlns:a16="http://schemas.microsoft.com/office/drawing/2014/main" id="{27070A37-B519-49CB-9CBC-C500DB1BA8CE}"/>
              </a:ext>
            </a:extLst>
          </p:cNvPr>
          <p:cNvCxnSpPr>
            <a:cxnSpLocks/>
          </p:cNvCxnSpPr>
          <p:nvPr/>
        </p:nvCxnSpPr>
        <p:spPr>
          <a:xfrm>
            <a:off x="8920836" y="4921213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CaixaDeTexto 239">
            <a:extLst>
              <a:ext uri="{FF2B5EF4-FFF2-40B4-BE49-F238E27FC236}">
                <a16:creationId xmlns:a16="http://schemas.microsoft.com/office/drawing/2014/main" id="{92A9593D-8C54-46DE-82F9-292CB9016464}"/>
              </a:ext>
            </a:extLst>
          </p:cNvPr>
          <p:cNvSpPr txBox="1"/>
          <p:nvPr/>
        </p:nvSpPr>
        <p:spPr>
          <a:xfrm>
            <a:off x="8729680" y="447649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41" name="Conector reto 240">
            <a:extLst>
              <a:ext uri="{FF2B5EF4-FFF2-40B4-BE49-F238E27FC236}">
                <a16:creationId xmlns:a16="http://schemas.microsoft.com/office/drawing/2014/main" id="{82078791-9869-47C1-8978-FD555B005617}"/>
              </a:ext>
            </a:extLst>
          </p:cNvPr>
          <p:cNvCxnSpPr>
            <a:cxnSpLocks/>
          </p:cNvCxnSpPr>
          <p:nvPr/>
        </p:nvCxnSpPr>
        <p:spPr>
          <a:xfrm>
            <a:off x="8912405" y="5535780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CaixaDeTexto 241">
            <a:extLst>
              <a:ext uri="{FF2B5EF4-FFF2-40B4-BE49-F238E27FC236}">
                <a16:creationId xmlns:a16="http://schemas.microsoft.com/office/drawing/2014/main" id="{14EE389E-BDE7-435E-885F-73E0F1CA2852}"/>
              </a:ext>
            </a:extLst>
          </p:cNvPr>
          <p:cNvSpPr txBox="1"/>
          <p:nvPr/>
        </p:nvSpPr>
        <p:spPr>
          <a:xfrm>
            <a:off x="8734383" y="568091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D2CFA953-7A6F-495D-A38A-2D95945AA741}"/>
              </a:ext>
            </a:extLst>
          </p:cNvPr>
          <p:cNvSpPr txBox="1"/>
          <p:nvPr/>
        </p:nvSpPr>
        <p:spPr>
          <a:xfrm>
            <a:off x="8744587" y="81443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44" name="Conector reto 243">
            <a:extLst>
              <a:ext uri="{FF2B5EF4-FFF2-40B4-BE49-F238E27FC236}">
                <a16:creationId xmlns:a16="http://schemas.microsoft.com/office/drawing/2014/main" id="{464EB544-681D-40B8-AF8E-EFD018BFA36F}"/>
              </a:ext>
            </a:extLst>
          </p:cNvPr>
          <p:cNvCxnSpPr>
            <a:cxnSpLocks/>
          </p:cNvCxnSpPr>
          <p:nvPr/>
        </p:nvCxnSpPr>
        <p:spPr>
          <a:xfrm>
            <a:off x="9085754" y="1654596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aixaDeTexto 244">
            <a:extLst>
              <a:ext uri="{FF2B5EF4-FFF2-40B4-BE49-F238E27FC236}">
                <a16:creationId xmlns:a16="http://schemas.microsoft.com/office/drawing/2014/main" id="{48F00DB2-4C02-4091-ACE0-3922C446C08B}"/>
              </a:ext>
            </a:extLst>
          </p:cNvPr>
          <p:cNvSpPr txBox="1"/>
          <p:nvPr/>
        </p:nvSpPr>
        <p:spPr>
          <a:xfrm>
            <a:off x="9205667" y="142376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46" name="Conector reto 245">
            <a:extLst>
              <a:ext uri="{FF2B5EF4-FFF2-40B4-BE49-F238E27FC236}">
                <a16:creationId xmlns:a16="http://schemas.microsoft.com/office/drawing/2014/main" id="{F577A749-12FC-4020-8765-86CD4D3DBF4B}"/>
              </a:ext>
            </a:extLst>
          </p:cNvPr>
          <p:cNvCxnSpPr>
            <a:cxnSpLocks/>
          </p:cNvCxnSpPr>
          <p:nvPr/>
        </p:nvCxnSpPr>
        <p:spPr>
          <a:xfrm>
            <a:off x="9459887" y="1270654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Conector reto 246">
            <a:extLst>
              <a:ext uri="{FF2B5EF4-FFF2-40B4-BE49-F238E27FC236}">
                <a16:creationId xmlns:a16="http://schemas.microsoft.com/office/drawing/2014/main" id="{09951C12-55DD-4094-9511-562E8C79FA00}"/>
              </a:ext>
            </a:extLst>
          </p:cNvPr>
          <p:cNvCxnSpPr>
            <a:cxnSpLocks/>
          </p:cNvCxnSpPr>
          <p:nvPr/>
        </p:nvCxnSpPr>
        <p:spPr>
          <a:xfrm>
            <a:off x="9451456" y="1885221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CaixaDeTexto 247">
            <a:extLst>
              <a:ext uri="{FF2B5EF4-FFF2-40B4-BE49-F238E27FC236}">
                <a16:creationId xmlns:a16="http://schemas.microsoft.com/office/drawing/2014/main" id="{F57673CB-47D9-4AF3-9F33-B827AED93C3F}"/>
              </a:ext>
            </a:extLst>
          </p:cNvPr>
          <p:cNvSpPr txBox="1"/>
          <p:nvPr/>
        </p:nvSpPr>
        <p:spPr>
          <a:xfrm>
            <a:off x="9273434" y="203035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49" name="Conector reto 248">
            <a:extLst>
              <a:ext uri="{FF2B5EF4-FFF2-40B4-BE49-F238E27FC236}">
                <a16:creationId xmlns:a16="http://schemas.microsoft.com/office/drawing/2014/main" id="{24A7FDBF-93AC-4A72-B177-FA3F8E40B3BE}"/>
              </a:ext>
            </a:extLst>
          </p:cNvPr>
          <p:cNvCxnSpPr>
            <a:cxnSpLocks/>
          </p:cNvCxnSpPr>
          <p:nvPr/>
        </p:nvCxnSpPr>
        <p:spPr>
          <a:xfrm>
            <a:off x="9088316" y="3504684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CaixaDeTexto 249">
            <a:extLst>
              <a:ext uri="{FF2B5EF4-FFF2-40B4-BE49-F238E27FC236}">
                <a16:creationId xmlns:a16="http://schemas.microsoft.com/office/drawing/2014/main" id="{E70CBED0-2F94-4E5E-9FB3-576081AEFA75}"/>
              </a:ext>
            </a:extLst>
          </p:cNvPr>
          <p:cNvSpPr txBox="1"/>
          <p:nvPr/>
        </p:nvSpPr>
        <p:spPr>
          <a:xfrm>
            <a:off x="9208229" y="3273851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51" name="Conector reto 250">
            <a:extLst>
              <a:ext uri="{FF2B5EF4-FFF2-40B4-BE49-F238E27FC236}">
                <a16:creationId xmlns:a16="http://schemas.microsoft.com/office/drawing/2014/main" id="{60C0BA07-04FF-412E-874F-B86D33DD0F52}"/>
              </a:ext>
            </a:extLst>
          </p:cNvPr>
          <p:cNvCxnSpPr>
            <a:cxnSpLocks/>
          </p:cNvCxnSpPr>
          <p:nvPr/>
        </p:nvCxnSpPr>
        <p:spPr>
          <a:xfrm>
            <a:off x="9462449" y="3120742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CaixaDeTexto 251">
            <a:extLst>
              <a:ext uri="{FF2B5EF4-FFF2-40B4-BE49-F238E27FC236}">
                <a16:creationId xmlns:a16="http://schemas.microsoft.com/office/drawing/2014/main" id="{48C98E35-48AE-44D4-BE37-5E5020AC04A3}"/>
              </a:ext>
            </a:extLst>
          </p:cNvPr>
          <p:cNvSpPr txBox="1"/>
          <p:nvPr/>
        </p:nvSpPr>
        <p:spPr>
          <a:xfrm>
            <a:off x="9271293" y="267602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53" name="Conector reto 252">
            <a:extLst>
              <a:ext uri="{FF2B5EF4-FFF2-40B4-BE49-F238E27FC236}">
                <a16:creationId xmlns:a16="http://schemas.microsoft.com/office/drawing/2014/main" id="{725BE0C1-C17C-48DC-A7DE-22DF85066A10}"/>
              </a:ext>
            </a:extLst>
          </p:cNvPr>
          <p:cNvCxnSpPr>
            <a:cxnSpLocks/>
          </p:cNvCxnSpPr>
          <p:nvPr/>
        </p:nvCxnSpPr>
        <p:spPr>
          <a:xfrm>
            <a:off x="9454018" y="373530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CaixaDeTexto 253">
            <a:extLst>
              <a:ext uri="{FF2B5EF4-FFF2-40B4-BE49-F238E27FC236}">
                <a16:creationId xmlns:a16="http://schemas.microsoft.com/office/drawing/2014/main" id="{D4C96FB3-1768-431B-BB61-5C45916E2B43}"/>
              </a:ext>
            </a:extLst>
          </p:cNvPr>
          <p:cNvSpPr txBox="1"/>
          <p:nvPr/>
        </p:nvSpPr>
        <p:spPr>
          <a:xfrm>
            <a:off x="9275996" y="388044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55" name="Conector reto 254">
            <a:extLst>
              <a:ext uri="{FF2B5EF4-FFF2-40B4-BE49-F238E27FC236}">
                <a16:creationId xmlns:a16="http://schemas.microsoft.com/office/drawing/2014/main" id="{7E20813E-3CA5-474A-B5C7-86988E80F341}"/>
              </a:ext>
            </a:extLst>
          </p:cNvPr>
          <p:cNvCxnSpPr>
            <a:cxnSpLocks/>
          </p:cNvCxnSpPr>
          <p:nvPr/>
        </p:nvCxnSpPr>
        <p:spPr>
          <a:xfrm>
            <a:off x="9094185" y="5325562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CaixaDeTexto 255">
            <a:extLst>
              <a:ext uri="{FF2B5EF4-FFF2-40B4-BE49-F238E27FC236}">
                <a16:creationId xmlns:a16="http://schemas.microsoft.com/office/drawing/2014/main" id="{06D8A689-6E7A-48EC-B1C2-893713ABB74F}"/>
              </a:ext>
            </a:extLst>
          </p:cNvPr>
          <p:cNvSpPr txBox="1"/>
          <p:nvPr/>
        </p:nvSpPr>
        <p:spPr>
          <a:xfrm>
            <a:off x="9214098" y="5094729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57" name="Conector reto 256">
            <a:extLst>
              <a:ext uri="{FF2B5EF4-FFF2-40B4-BE49-F238E27FC236}">
                <a16:creationId xmlns:a16="http://schemas.microsoft.com/office/drawing/2014/main" id="{0B4D4D3F-7CD9-43F2-8A25-C2739B11FF87}"/>
              </a:ext>
            </a:extLst>
          </p:cNvPr>
          <p:cNvCxnSpPr>
            <a:cxnSpLocks/>
          </p:cNvCxnSpPr>
          <p:nvPr/>
        </p:nvCxnSpPr>
        <p:spPr>
          <a:xfrm>
            <a:off x="9468318" y="4941620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CaixaDeTexto 257">
            <a:extLst>
              <a:ext uri="{FF2B5EF4-FFF2-40B4-BE49-F238E27FC236}">
                <a16:creationId xmlns:a16="http://schemas.microsoft.com/office/drawing/2014/main" id="{BF996AD1-28E4-48CC-B264-CC06280EAF31}"/>
              </a:ext>
            </a:extLst>
          </p:cNvPr>
          <p:cNvSpPr txBox="1"/>
          <p:nvPr/>
        </p:nvSpPr>
        <p:spPr>
          <a:xfrm>
            <a:off x="9277162" y="4496903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59" name="Conector reto 258">
            <a:extLst>
              <a:ext uri="{FF2B5EF4-FFF2-40B4-BE49-F238E27FC236}">
                <a16:creationId xmlns:a16="http://schemas.microsoft.com/office/drawing/2014/main" id="{97236F07-DC33-4242-901C-6F709A965DDF}"/>
              </a:ext>
            </a:extLst>
          </p:cNvPr>
          <p:cNvCxnSpPr>
            <a:cxnSpLocks/>
          </p:cNvCxnSpPr>
          <p:nvPr/>
        </p:nvCxnSpPr>
        <p:spPr>
          <a:xfrm>
            <a:off x="9459887" y="5556187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CaixaDeTexto 259">
            <a:extLst>
              <a:ext uri="{FF2B5EF4-FFF2-40B4-BE49-F238E27FC236}">
                <a16:creationId xmlns:a16="http://schemas.microsoft.com/office/drawing/2014/main" id="{1859A8B4-4FFB-4BD7-839A-067C34710E73}"/>
              </a:ext>
            </a:extLst>
          </p:cNvPr>
          <p:cNvSpPr txBox="1"/>
          <p:nvPr/>
        </p:nvSpPr>
        <p:spPr>
          <a:xfrm>
            <a:off x="9281865" y="570131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61" name="CaixaDeTexto 260">
            <a:extLst>
              <a:ext uri="{FF2B5EF4-FFF2-40B4-BE49-F238E27FC236}">
                <a16:creationId xmlns:a16="http://schemas.microsoft.com/office/drawing/2014/main" id="{8CE79675-AD37-4CB1-ACD7-99368120105A}"/>
              </a:ext>
            </a:extLst>
          </p:cNvPr>
          <p:cNvSpPr txBox="1"/>
          <p:nvPr/>
        </p:nvSpPr>
        <p:spPr>
          <a:xfrm>
            <a:off x="9292069" y="834839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62" name="Conector reto 261">
            <a:extLst>
              <a:ext uri="{FF2B5EF4-FFF2-40B4-BE49-F238E27FC236}">
                <a16:creationId xmlns:a16="http://schemas.microsoft.com/office/drawing/2014/main" id="{B1D18DD3-B256-4E1A-9BE8-248C3326FA3C}"/>
              </a:ext>
            </a:extLst>
          </p:cNvPr>
          <p:cNvCxnSpPr>
            <a:cxnSpLocks/>
          </p:cNvCxnSpPr>
          <p:nvPr/>
        </p:nvCxnSpPr>
        <p:spPr>
          <a:xfrm>
            <a:off x="9607549" y="1632903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CaixaDeTexto 262">
            <a:extLst>
              <a:ext uri="{FF2B5EF4-FFF2-40B4-BE49-F238E27FC236}">
                <a16:creationId xmlns:a16="http://schemas.microsoft.com/office/drawing/2014/main" id="{92DE7A1C-E755-4847-B43A-A269628FBF32}"/>
              </a:ext>
            </a:extLst>
          </p:cNvPr>
          <p:cNvSpPr txBox="1"/>
          <p:nvPr/>
        </p:nvSpPr>
        <p:spPr>
          <a:xfrm>
            <a:off x="9727462" y="1402070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64" name="Conector reto 263">
            <a:extLst>
              <a:ext uri="{FF2B5EF4-FFF2-40B4-BE49-F238E27FC236}">
                <a16:creationId xmlns:a16="http://schemas.microsoft.com/office/drawing/2014/main" id="{1A34C136-44A6-4D1C-BB3E-B326BD7CB918}"/>
              </a:ext>
            </a:extLst>
          </p:cNvPr>
          <p:cNvCxnSpPr>
            <a:cxnSpLocks/>
          </p:cNvCxnSpPr>
          <p:nvPr/>
        </p:nvCxnSpPr>
        <p:spPr>
          <a:xfrm>
            <a:off x="9981682" y="1248961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Conector reto 264">
            <a:extLst>
              <a:ext uri="{FF2B5EF4-FFF2-40B4-BE49-F238E27FC236}">
                <a16:creationId xmlns:a16="http://schemas.microsoft.com/office/drawing/2014/main" id="{E2B588A8-6657-4253-817B-7F6ACFFA41F7}"/>
              </a:ext>
            </a:extLst>
          </p:cNvPr>
          <p:cNvCxnSpPr>
            <a:cxnSpLocks/>
          </p:cNvCxnSpPr>
          <p:nvPr/>
        </p:nvCxnSpPr>
        <p:spPr>
          <a:xfrm>
            <a:off x="9973251" y="1863528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CaixaDeTexto 265">
            <a:extLst>
              <a:ext uri="{FF2B5EF4-FFF2-40B4-BE49-F238E27FC236}">
                <a16:creationId xmlns:a16="http://schemas.microsoft.com/office/drawing/2014/main" id="{90694E15-D3EE-46A4-AFC6-8B3A32BD15C3}"/>
              </a:ext>
            </a:extLst>
          </p:cNvPr>
          <p:cNvSpPr txBox="1"/>
          <p:nvPr/>
        </p:nvSpPr>
        <p:spPr>
          <a:xfrm>
            <a:off x="9795229" y="200866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67" name="Conector reto 266">
            <a:extLst>
              <a:ext uri="{FF2B5EF4-FFF2-40B4-BE49-F238E27FC236}">
                <a16:creationId xmlns:a16="http://schemas.microsoft.com/office/drawing/2014/main" id="{0A136EEB-130A-4501-9A25-3A3A7BA70164}"/>
              </a:ext>
            </a:extLst>
          </p:cNvPr>
          <p:cNvCxnSpPr>
            <a:cxnSpLocks/>
          </p:cNvCxnSpPr>
          <p:nvPr/>
        </p:nvCxnSpPr>
        <p:spPr>
          <a:xfrm>
            <a:off x="9610111" y="3482991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CaixaDeTexto 267">
            <a:extLst>
              <a:ext uri="{FF2B5EF4-FFF2-40B4-BE49-F238E27FC236}">
                <a16:creationId xmlns:a16="http://schemas.microsoft.com/office/drawing/2014/main" id="{70CD18F1-1DB7-476A-91FC-E59E3610E1CD}"/>
              </a:ext>
            </a:extLst>
          </p:cNvPr>
          <p:cNvSpPr txBox="1"/>
          <p:nvPr/>
        </p:nvSpPr>
        <p:spPr>
          <a:xfrm>
            <a:off x="9730024" y="3252158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69" name="Conector reto 268">
            <a:extLst>
              <a:ext uri="{FF2B5EF4-FFF2-40B4-BE49-F238E27FC236}">
                <a16:creationId xmlns:a16="http://schemas.microsoft.com/office/drawing/2014/main" id="{B2BCD2F8-396D-4C00-AD59-BB839E48D918}"/>
              </a:ext>
            </a:extLst>
          </p:cNvPr>
          <p:cNvCxnSpPr>
            <a:cxnSpLocks/>
          </p:cNvCxnSpPr>
          <p:nvPr/>
        </p:nvCxnSpPr>
        <p:spPr>
          <a:xfrm>
            <a:off x="9984244" y="309904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CaixaDeTexto 269">
            <a:extLst>
              <a:ext uri="{FF2B5EF4-FFF2-40B4-BE49-F238E27FC236}">
                <a16:creationId xmlns:a16="http://schemas.microsoft.com/office/drawing/2014/main" id="{DF6F545B-7E3D-42A9-A4E9-6EC322112CF9}"/>
              </a:ext>
            </a:extLst>
          </p:cNvPr>
          <p:cNvSpPr txBox="1"/>
          <p:nvPr/>
        </p:nvSpPr>
        <p:spPr>
          <a:xfrm>
            <a:off x="9793088" y="265433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71" name="Conector reto 270">
            <a:extLst>
              <a:ext uri="{FF2B5EF4-FFF2-40B4-BE49-F238E27FC236}">
                <a16:creationId xmlns:a16="http://schemas.microsoft.com/office/drawing/2014/main" id="{B6201E98-DEC5-425C-8709-5AD26CBBE843}"/>
              </a:ext>
            </a:extLst>
          </p:cNvPr>
          <p:cNvCxnSpPr>
            <a:cxnSpLocks/>
          </p:cNvCxnSpPr>
          <p:nvPr/>
        </p:nvCxnSpPr>
        <p:spPr>
          <a:xfrm>
            <a:off x="9975813" y="3713616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CaixaDeTexto 271">
            <a:extLst>
              <a:ext uri="{FF2B5EF4-FFF2-40B4-BE49-F238E27FC236}">
                <a16:creationId xmlns:a16="http://schemas.microsoft.com/office/drawing/2014/main" id="{D249E591-C1F1-464F-B8EB-CB57AC8A4704}"/>
              </a:ext>
            </a:extLst>
          </p:cNvPr>
          <p:cNvSpPr txBox="1"/>
          <p:nvPr/>
        </p:nvSpPr>
        <p:spPr>
          <a:xfrm>
            <a:off x="9797791" y="3858748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73" name="Conector reto 272">
            <a:extLst>
              <a:ext uri="{FF2B5EF4-FFF2-40B4-BE49-F238E27FC236}">
                <a16:creationId xmlns:a16="http://schemas.microsoft.com/office/drawing/2014/main" id="{4FEE7AF6-AA57-467B-845B-D8EF6158A93C}"/>
              </a:ext>
            </a:extLst>
          </p:cNvPr>
          <p:cNvCxnSpPr>
            <a:cxnSpLocks/>
          </p:cNvCxnSpPr>
          <p:nvPr/>
        </p:nvCxnSpPr>
        <p:spPr>
          <a:xfrm>
            <a:off x="9615980" y="5303869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CaixaDeTexto 273">
            <a:extLst>
              <a:ext uri="{FF2B5EF4-FFF2-40B4-BE49-F238E27FC236}">
                <a16:creationId xmlns:a16="http://schemas.microsoft.com/office/drawing/2014/main" id="{D57F5609-B4B7-484F-B9BD-06CC09A29982}"/>
              </a:ext>
            </a:extLst>
          </p:cNvPr>
          <p:cNvSpPr txBox="1"/>
          <p:nvPr/>
        </p:nvSpPr>
        <p:spPr>
          <a:xfrm>
            <a:off x="9735893" y="5073036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75" name="Conector reto 274">
            <a:extLst>
              <a:ext uri="{FF2B5EF4-FFF2-40B4-BE49-F238E27FC236}">
                <a16:creationId xmlns:a16="http://schemas.microsoft.com/office/drawing/2014/main" id="{280211E5-5658-4FDC-95B0-FC8AC1E6BCC6}"/>
              </a:ext>
            </a:extLst>
          </p:cNvPr>
          <p:cNvCxnSpPr>
            <a:cxnSpLocks/>
          </p:cNvCxnSpPr>
          <p:nvPr/>
        </p:nvCxnSpPr>
        <p:spPr>
          <a:xfrm>
            <a:off x="9990113" y="4919927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CaixaDeTexto 275">
            <a:extLst>
              <a:ext uri="{FF2B5EF4-FFF2-40B4-BE49-F238E27FC236}">
                <a16:creationId xmlns:a16="http://schemas.microsoft.com/office/drawing/2014/main" id="{8078944D-7D80-4D12-B764-69536F693485}"/>
              </a:ext>
            </a:extLst>
          </p:cNvPr>
          <p:cNvSpPr txBox="1"/>
          <p:nvPr/>
        </p:nvSpPr>
        <p:spPr>
          <a:xfrm>
            <a:off x="9798957" y="4475210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77" name="Conector reto 276">
            <a:extLst>
              <a:ext uri="{FF2B5EF4-FFF2-40B4-BE49-F238E27FC236}">
                <a16:creationId xmlns:a16="http://schemas.microsoft.com/office/drawing/2014/main" id="{F0162BA8-2C1A-4AD4-BAF5-648470CE083C}"/>
              </a:ext>
            </a:extLst>
          </p:cNvPr>
          <p:cNvCxnSpPr>
            <a:cxnSpLocks/>
          </p:cNvCxnSpPr>
          <p:nvPr/>
        </p:nvCxnSpPr>
        <p:spPr>
          <a:xfrm>
            <a:off x="9981682" y="5534494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CaixaDeTexto 277">
            <a:extLst>
              <a:ext uri="{FF2B5EF4-FFF2-40B4-BE49-F238E27FC236}">
                <a16:creationId xmlns:a16="http://schemas.microsoft.com/office/drawing/2014/main" id="{261254EF-EBFD-4793-9726-65F906818EE8}"/>
              </a:ext>
            </a:extLst>
          </p:cNvPr>
          <p:cNvSpPr txBox="1"/>
          <p:nvPr/>
        </p:nvSpPr>
        <p:spPr>
          <a:xfrm>
            <a:off x="9803660" y="567962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79" name="CaixaDeTexto 278">
            <a:extLst>
              <a:ext uri="{FF2B5EF4-FFF2-40B4-BE49-F238E27FC236}">
                <a16:creationId xmlns:a16="http://schemas.microsoft.com/office/drawing/2014/main" id="{2D5FC216-77AA-4473-95B0-4F014871DDFE}"/>
              </a:ext>
            </a:extLst>
          </p:cNvPr>
          <p:cNvSpPr txBox="1"/>
          <p:nvPr/>
        </p:nvSpPr>
        <p:spPr>
          <a:xfrm>
            <a:off x="9813864" y="813146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598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AD2648B-2D29-4113-BF02-74C9C1E0DC69}"/>
              </a:ext>
            </a:extLst>
          </p:cNvPr>
          <p:cNvSpPr/>
          <p:nvPr/>
        </p:nvSpPr>
        <p:spPr>
          <a:xfrm>
            <a:off x="1171363" y="1476872"/>
            <a:ext cx="984927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Bell MT" panose="02020503060305020303" pitchFamily="18" charset="0"/>
              </a:rPr>
              <a:t>Quando comparada à mesma quantidade de energia liberada pela massa de glicose degradada, os ácidos graxos são uma fonte de energia mais eficiente que os açúcares.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403CDC4-8FB8-483D-BAFA-FCFF2499A0B2}"/>
              </a:ext>
            </a:extLst>
          </p:cNvPr>
          <p:cNvSpPr/>
          <p:nvPr/>
        </p:nvSpPr>
        <p:spPr>
          <a:xfrm>
            <a:off x="2664179" y="3767667"/>
            <a:ext cx="6615289" cy="889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>
                <a:latin typeface="Bell MT" panose="02020503060305020303" pitchFamily="18" charset="0"/>
              </a:rPr>
              <a:t>Certo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627DE23-D6AC-4C58-9076-BEDE0F8AF6FB}"/>
              </a:ext>
            </a:extLst>
          </p:cNvPr>
          <p:cNvSpPr/>
          <p:nvPr/>
        </p:nvSpPr>
        <p:spPr>
          <a:xfrm>
            <a:off x="2675467" y="5083273"/>
            <a:ext cx="6615289" cy="889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>
                <a:latin typeface="Bell MT" panose="02020503060305020303" pitchFamily="18" charset="0"/>
              </a:rPr>
              <a:t>Errado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ACF3579-A492-4C27-909F-8B3ADF2A2240}"/>
              </a:ext>
            </a:extLst>
          </p:cNvPr>
          <p:cNvSpPr/>
          <p:nvPr/>
        </p:nvSpPr>
        <p:spPr>
          <a:xfrm>
            <a:off x="214488" y="258345"/>
            <a:ext cx="7958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Prova</a:t>
            </a:r>
            <a:r>
              <a:rPr lang="pt-BR" dirty="0">
                <a:solidFill>
                  <a:schemeClr val="accent4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: Quadrix - SEDF - Professor de Educação Básica - Área: Biologia - 2022</a:t>
            </a:r>
          </a:p>
        </p:txBody>
      </p:sp>
    </p:spTree>
    <p:extLst>
      <p:ext uri="{BB962C8B-B14F-4D97-AF65-F5344CB8AC3E}">
        <p14:creationId xmlns:p14="http://schemas.microsoft.com/office/powerpoint/2010/main" val="2058040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AD2648B-2D29-4113-BF02-74C9C1E0DC69}"/>
              </a:ext>
            </a:extLst>
          </p:cNvPr>
          <p:cNvSpPr/>
          <p:nvPr/>
        </p:nvSpPr>
        <p:spPr>
          <a:xfrm>
            <a:off x="1171363" y="1476872"/>
            <a:ext cx="984927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Bell MT" panose="02020503060305020303" pitchFamily="18" charset="0"/>
              </a:rPr>
              <a:t>Quando comparada à mesma quantidade de energia liberada pela massa de glicose degradada, os ácidos graxos são uma fonte de energia mais eficiente que os açúcares.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403CDC4-8FB8-483D-BAFA-FCFF2499A0B2}"/>
              </a:ext>
            </a:extLst>
          </p:cNvPr>
          <p:cNvSpPr/>
          <p:nvPr/>
        </p:nvSpPr>
        <p:spPr>
          <a:xfrm>
            <a:off x="2664179" y="3767667"/>
            <a:ext cx="6615289" cy="88900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>
                <a:latin typeface="Bell MT" panose="02020503060305020303" pitchFamily="18" charset="0"/>
              </a:rPr>
              <a:t>Certo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627DE23-D6AC-4C58-9076-BEDE0F8AF6FB}"/>
              </a:ext>
            </a:extLst>
          </p:cNvPr>
          <p:cNvSpPr/>
          <p:nvPr/>
        </p:nvSpPr>
        <p:spPr>
          <a:xfrm>
            <a:off x="2675467" y="5083273"/>
            <a:ext cx="6615289" cy="889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>
                <a:latin typeface="Bell MT" panose="02020503060305020303" pitchFamily="18" charset="0"/>
              </a:rPr>
              <a:t>Errado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ACF3579-A492-4C27-909F-8B3ADF2A2240}"/>
              </a:ext>
            </a:extLst>
          </p:cNvPr>
          <p:cNvSpPr/>
          <p:nvPr/>
        </p:nvSpPr>
        <p:spPr>
          <a:xfrm>
            <a:off x="214488" y="258345"/>
            <a:ext cx="7958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Prova</a:t>
            </a:r>
            <a:r>
              <a:rPr lang="pt-BR" dirty="0">
                <a:solidFill>
                  <a:schemeClr val="accent4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: Quadrix - SEDF - Professor de Educação Básica - Área: Biologia - 2022</a:t>
            </a:r>
          </a:p>
        </p:txBody>
      </p:sp>
      <p:pic>
        <p:nvPicPr>
          <p:cNvPr id="2050" name="Picture 2" descr="Free Tick icon png transparent 9664506 PNG with Transparent Background">
            <a:extLst>
              <a:ext uri="{FF2B5EF4-FFF2-40B4-BE49-F238E27FC236}">
                <a16:creationId xmlns:a16="http://schemas.microsoft.com/office/drawing/2014/main" id="{7B87A47D-EE4C-4797-92D4-D567EA026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7" t="21250" r="25252" b="22165"/>
          <a:stretch/>
        </p:blipFill>
        <p:spPr bwMode="auto">
          <a:xfrm>
            <a:off x="8693061" y="3186398"/>
            <a:ext cx="1172813" cy="139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043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AD2648B-2D29-4113-BF02-74C9C1E0DC69}"/>
              </a:ext>
            </a:extLst>
          </p:cNvPr>
          <p:cNvSpPr/>
          <p:nvPr/>
        </p:nvSpPr>
        <p:spPr>
          <a:xfrm>
            <a:off x="1577620" y="772396"/>
            <a:ext cx="90367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Bell MT" panose="02020503060305020303" pitchFamily="18" charset="0"/>
              </a:rPr>
              <a:t>No tocante aos triacilgliceróis, analise os itens a seguir e, ao final, assinale a alternativa correta: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403CDC4-8FB8-483D-BAFA-FCFF2499A0B2}"/>
              </a:ext>
            </a:extLst>
          </p:cNvPr>
          <p:cNvSpPr/>
          <p:nvPr/>
        </p:nvSpPr>
        <p:spPr>
          <a:xfrm>
            <a:off x="677332" y="4229305"/>
            <a:ext cx="3172179" cy="6700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Bell MT" panose="02020503060305020303" pitchFamily="18" charset="0"/>
              </a:rPr>
              <a:t>Apenas o item I é verdadeiro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6DB390C-3469-4BC9-A53D-85FAD63D4DA1}"/>
              </a:ext>
            </a:extLst>
          </p:cNvPr>
          <p:cNvSpPr/>
          <p:nvPr/>
        </p:nvSpPr>
        <p:spPr>
          <a:xfrm>
            <a:off x="2314221" y="1871222"/>
            <a:ext cx="7772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I – São substâncias inorgânicas de origem animal ou vegetal.</a:t>
            </a:r>
          </a:p>
          <a:p>
            <a:endParaRPr lang="pt-BR" sz="2000" b="1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r>
              <a:rPr lang="pt-BR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II – São formadas predominantemente de produtos de condensação entre glicerol e ácidos graxos.</a:t>
            </a:r>
          </a:p>
          <a:p>
            <a:endParaRPr lang="pt-BR" sz="2000" b="1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r>
              <a:rPr lang="pt-BR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III – Não são consideradas fontes de energia.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BDA8F90-3D6D-45EA-94C4-54282A29A4C3}"/>
              </a:ext>
            </a:extLst>
          </p:cNvPr>
          <p:cNvSpPr/>
          <p:nvPr/>
        </p:nvSpPr>
        <p:spPr>
          <a:xfrm>
            <a:off x="4509910" y="4229305"/>
            <a:ext cx="3172179" cy="6700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Bell MT" panose="02020503060305020303" pitchFamily="18" charset="0"/>
              </a:rPr>
              <a:t>Apenas o item II é verdadeiro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725D5-F996-4F66-890C-3CBC5DC3A6D5}"/>
              </a:ext>
            </a:extLst>
          </p:cNvPr>
          <p:cNvSpPr/>
          <p:nvPr/>
        </p:nvSpPr>
        <p:spPr>
          <a:xfrm>
            <a:off x="8178799" y="4229305"/>
            <a:ext cx="3172179" cy="6700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Bell MT" panose="02020503060305020303" pitchFamily="18" charset="0"/>
              </a:rPr>
              <a:t>Apenas o item III é verdadeiro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FA4E5FA-8576-41C6-9E07-D4C385EFCC02}"/>
              </a:ext>
            </a:extLst>
          </p:cNvPr>
          <p:cNvSpPr/>
          <p:nvPr/>
        </p:nvSpPr>
        <p:spPr>
          <a:xfrm>
            <a:off x="2754488" y="5464040"/>
            <a:ext cx="3172179" cy="6700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Bell MT" panose="02020503060305020303" pitchFamily="18" charset="0"/>
              </a:rPr>
              <a:t>Apenas os itens I e III são verdadeiros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2AFC623-8774-4FBD-A3D4-3C78B4A0C340}"/>
              </a:ext>
            </a:extLst>
          </p:cNvPr>
          <p:cNvSpPr/>
          <p:nvPr/>
        </p:nvSpPr>
        <p:spPr>
          <a:xfrm>
            <a:off x="6587066" y="5464040"/>
            <a:ext cx="3172179" cy="6700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Bell MT" panose="02020503060305020303" pitchFamily="18" charset="0"/>
              </a:rPr>
              <a:t>Todos os itens são verdadeiros</a:t>
            </a:r>
          </a:p>
        </p:txBody>
      </p:sp>
    </p:spTree>
    <p:extLst>
      <p:ext uri="{BB962C8B-B14F-4D97-AF65-F5344CB8AC3E}">
        <p14:creationId xmlns:p14="http://schemas.microsoft.com/office/powerpoint/2010/main" val="1681349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AD2648B-2D29-4113-BF02-74C9C1E0DC69}"/>
              </a:ext>
            </a:extLst>
          </p:cNvPr>
          <p:cNvSpPr/>
          <p:nvPr/>
        </p:nvSpPr>
        <p:spPr>
          <a:xfrm>
            <a:off x="1577620" y="772396"/>
            <a:ext cx="90367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Bell MT" panose="02020503060305020303" pitchFamily="18" charset="0"/>
              </a:rPr>
              <a:t>No tocante aos triacilgliceróis, analise os itens a seguir e, ao final, assinale a alternativa correta: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403CDC4-8FB8-483D-BAFA-FCFF2499A0B2}"/>
              </a:ext>
            </a:extLst>
          </p:cNvPr>
          <p:cNvSpPr/>
          <p:nvPr/>
        </p:nvSpPr>
        <p:spPr>
          <a:xfrm>
            <a:off x="677332" y="4229305"/>
            <a:ext cx="3172179" cy="6700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Bell MT" panose="02020503060305020303" pitchFamily="18" charset="0"/>
              </a:rPr>
              <a:t>Apenas o item I é verdadeiro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6DB390C-3469-4BC9-A53D-85FAD63D4DA1}"/>
              </a:ext>
            </a:extLst>
          </p:cNvPr>
          <p:cNvSpPr/>
          <p:nvPr/>
        </p:nvSpPr>
        <p:spPr>
          <a:xfrm>
            <a:off x="2314221" y="1871222"/>
            <a:ext cx="7772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I – São substâncias inorgânicas de origem animal ou vegetal.</a:t>
            </a:r>
          </a:p>
          <a:p>
            <a:endParaRPr lang="pt-BR" sz="2000" b="1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r>
              <a:rPr lang="pt-BR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II – São formadas predominantemente de produtos de condensação entre glicerol e ácidos graxos.</a:t>
            </a:r>
          </a:p>
          <a:p>
            <a:endParaRPr lang="pt-BR" sz="2000" b="1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r>
              <a:rPr lang="pt-BR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III – Não são consideradas fontes de energia.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BDA8F90-3D6D-45EA-94C4-54282A29A4C3}"/>
              </a:ext>
            </a:extLst>
          </p:cNvPr>
          <p:cNvSpPr/>
          <p:nvPr/>
        </p:nvSpPr>
        <p:spPr>
          <a:xfrm>
            <a:off x="4509910" y="4229305"/>
            <a:ext cx="3172179" cy="67007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Bell MT" panose="02020503060305020303" pitchFamily="18" charset="0"/>
              </a:rPr>
              <a:t>Apenas o item II é verdadeiro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725D5-F996-4F66-890C-3CBC5DC3A6D5}"/>
              </a:ext>
            </a:extLst>
          </p:cNvPr>
          <p:cNvSpPr/>
          <p:nvPr/>
        </p:nvSpPr>
        <p:spPr>
          <a:xfrm>
            <a:off x="8178799" y="4229305"/>
            <a:ext cx="3172179" cy="6700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Bell MT" panose="02020503060305020303" pitchFamily="18" charset="0"/>
              </a:rPr>
              <a:t>Apenas o item III é verdadeiro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FA4E5FA-8576-41C6-9E07-D4C385EFCC02}"/>
              </a:ext>
            </a:extLst>
          </p:cNvPr>
          <p:cNvSpPr/>
          <p:nvPr/>
        </p:nvSpPr>
        <p:spPr>
          <a:xfrm>
            <a:off x="2754488" y="5464040"/>
            <a:ext cx="3172179" cy="6700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Bell MT" panose="02020503060305020303" pitchFamily="18" charset="0"/>
              </a:rPr>
              <a:t>Apenas os itens I e III são verdadeiros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2AFC623-8774-4FBD-A3D4-3C78B4A0C340}"/>
              </a:ext>
            </a:extLst>
          </p:cNvPr>
          <p:cNvSpPr/>
          <p:nvPr/>
        </p:nvSpPr>
        <p:spPr>
          <a:xfrm>
            <a:off x="6587066" y="5464040"/>
            <a:ext cx="3172179" cy="6700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Bell MT" panose="02020503060305020303" pitchFamily="18" charset="0"/>
              </a:rPr>
              <a:t>Todos os itens são verdadeiros</a:t>
            </a:r>
          </a:p>
        </p:txBody>
      </p:sp>
      <p:pic>
        <p:nvPicPr>
          <p:cNvPr id="15" name="Picture 2" descr="Free Tick icon png transparent 9664506 PNG with Transparent Background">
            <a:extLst>
              <a:ext uri="{FF2B5EF4-FFF2-40B4-BE49-F238E27FC236}">
                <a16:creationId xmlns:a16="http://schemas.microsoft.com/office/drawing/2014/main" id="{49002227-4B07-4443-8853-7FACC5B67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7" t="21250" r="25252" b="22165"/>
          <a:stretch/>
        </p:blipFill>
        <p:spPr bwMode="auto">
          <a:xfrm>
            <a:off x="7122467" y="3570851"/>
            <a:ext cx="1119243" cy="132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920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AD2648B-2D29-4113-BF02-74C9C1E0DC69}"/>
              </a:ext>
            </a:extLst>
          </p:cNvPr>
          <p:cNvSpPr/>
          <p:nvPr/>
        </p:nvSpPr>
        <p:spPr>
          <a:xfrm>
            <a:off x="632177" y="1064315"/>
            <a:ext cx="109276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Os lipídeos são macronutrientes de origem animal ou vegetal, também conhecidos como gorduras. Quanto as suas funções, registre V, para verdadeiras, e F, para falsas: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6DB390C-3469-4BC9-A53D-85FAD63D4DA1}"/>
              </a:ext>
            </a:extLst>
          </p:cNvPr>
          <p:cNvSpPr/>
          <p:nvPr/>
        </p:nvSpPr>
        <p:spPr>
          <a:xfrm>
            <a:off x="677332" y="2458301"/>
            <a:ext cx="110292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2000" b="1" dirty="0">
                <a:solidFill>
                  <a:prstClr val="white"/>
                </a:solidFill>
                <a:latin typeface="Bell MT" panose="02020503060305020303" pitchFamily="18" charset="0"/>
              </a:rPr>
              <a:t>(__) Os lipídeos são moléculas fornecedoras de energia, sobretudo quando armazenadas na forma de triglicerídeos.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982D0BE-2142-4373-A0A8-4901B6DAB5F3}"/>
              </a:ext>
            </a:extLst>
          </p:cNvPr>
          <p:cNvSpPr/>
          <p:nvPr/>
        </p:nvSpPr>
        <p:spPr>
          <a:xfrm>
            <a:off x="677332" y="3359844"/>
            <a:ext cx="110292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2000" b="1" dirty="0">
                <a:solidFill>
                  <a:prstClr val="white"/>
                </a:solidFill>
                <a:latin typeface="Bell MT" panose="02020503060305020303" pitchFamily="18" charset="0"/>
              </a:rPr>
              <a:t>(__) Os lipídeos como elementos estruturais, por meio das moléculas anfipáticas (fosfolipídios e glicolipídios), sendo componentes importantes das membranas biológicas.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A742B81-E654-427C-BB9D-D7D74D925303}"/>
              </a:ext>
            </a:extLst>
          </p:cNvPr>
          <p:cNvSpPr/>
          <p:nvPr/>
        </p:nvSpPr>
        <p:spPr>
          <a:xfrm>
            <a:off x="728133" y="4333534"/>
            <a:ext cx="110292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2000" b="1" dirty="0">
                <a:solidFill>
                  <a:prstClr val="white"/>
                </a:solidFill>
                <a:latin typeface="Bell MT" panose="02020503060305020303" pitchFamily="18" charset="0"/>
              </a:rPr>
              <a:t>(__) A gordura da alimentação também é essencial para a digestão, a absorção e o transporte de vitaminas hidrossolúveis, além de inibir as secreções gástricas, tornar mais lento o esvaziamento gástrico e estimular o fluxo biliar e pancreático, dessa forma, facilitando o processo digestivo.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88C0A74-BC82-4D15-B0AB-B7DE0312A858}"/>
              </a:ext>
            </a:extLst>
          </p:cNvPr>
          <p:cNvSpPr/>
          <p:nvPr/>
        </p:nvSpPr>
        <p:spPr>
          <a:xfrm>
            <a:off x="728133" y="5487630"/>
            <a:ext cx="110292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2000" b="1" dirty="0">
                <a:solidFill>
                  <a:prstClr val="white"/>
                </a:solidFill>
                <a:latin typeface="Bell MT" panose="02020503060305020303" pitchFamily="18" charset="0"/>
              </a:rPr>
              <a:t>(__) Os lipídios são definidos como uma classe de compostos solúveis em água e insolúveis em solventes orgânicos.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1035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AD2648B-2D29-4113-BF02-74C9C1E0DC69}"/>
              </a:ext>
            </a:extLst>
          </p:cNvPr>
          <p:cNvSpPr/>
          <p:nvPr/>
        </p:nvSpPr>
        <p:spPr>
          <a:xfrm>
            <a:off x="632177" y="1064315"/>
            <a:ext cx="109276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pt-BR" sz="2400" b="1" dirty="0">
                <a:solidFill>
                  <a:prstClr val="white"/>
                </a:solidFill>
                <a:latin typeface="Bell MT" panose="02020503060305020303" pitchFamily="18" charset="0"/>
              </a:rPr>
              <a:t>Os lipídeos são macronutrientes de origem animal ou vegetal, também conhecidos como gorduras. Quanto as suas funções, registre V, para verdadeiras, e F, para falsas: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6DB390C-3469-4BC9-A53D-85FAD63D4DA1}"/>
              </a:ext>
            </a:extLst>
          </p:cNvPr>
          <p:cNvSpPr/>
          <p:nvPr/>
        </p:nvSpPr>
        <p:spPr>
          <a:xfrm>
            <a:off x="632177" y="2534445"/>
            <a:ext cx="1102924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2000" b="1" dirty="0">
                <a:solidFill>
                  <a:prstClr val="white"/>
                </a:solidFill>
                <a:latin typeface="Bell MT" panose="02020503060305020303" pitchFamily="18" charset="0"/>
              </a:rPr>
              <a:t>( </a:t>
            </a:r>
            <a:r>
              <a:rPr lang="pt-BR" sz="2400" b="1" dirty="0">
                <a:solidFill>
                  <a:srgbClr val="FFC000"/>
                </a:solidFill>
                <a:latin typeface="Bell MT" panose="02020503060305020303" pitchFamily="18" charset="0"/>
              </a:rPr>
              <a:t>V</a:t>
            </a:r>
            <a:r>
              <a:rPr lang="pt-BR" sz="2000" b="1" dirty="0">
                <a:solidFill>
                  <a:prstClr val="white"/>
                </a:solidFill>
                <a:latin typeface="Bell MT" panose="02020503060305020303" pitchFamily="18" charset="0"/>
              </a:rPr>
              <a:t> ) Os lipídeos são moléculas fornecedoras de energia, sobretudo quando armazenadas na forma de triglicerídeos.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982D0BE-2142-4373-A0A8-4901B6DAB5F3}"/>
              </a:ext>
            </a:extLst>
          </p:cNvPr>
          <p:cNvSpPr/>
          <p:nvPr/>
        </p:nvSpPr>
        <p:spPr>
          <a:xfrm>
            <a:off x="632177" y="3375940"/>
            <a:ext cx="1102924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2000" b="1" dirty="0">
                <a:solidFill>
                  <a:prstClr val="white"/>
                </a:solidFill>
                <a:latin typeface="Bell MT" panose="02020503060305020303" pitchFamily="18" charset="0"/>
              </a:rPr>
              <a:t>( </a:t>
            </a:r>
            <a:r>
              <a:rPr lang="pt-BR" sz="2400" b="1" dirty="0">
                <a:solidFill>
                  <a:srgbClr val="FFC000"/>
                </a:solidFill>
                <a:latin typeface="Bell MT" panose="02020503060305020303" pitchFamily="18" charset="0"/>
              </a:rPr>
              <a:t>V</a:t>
            </a:r>
            <a:r>
              <a:rPr lang="pt-BR" sz="2000" b="1" dirty="0">
                <a:solidFill>
                  <a:srgbClr val="FFC000"/>
                </a:solidFill>
                <a:latin typeface="Bell MT" panose="02020503060305020303" pitchFamily="18" charset="0"/>
              </a:rPr>
              <a:t> </a:t>
            </a:r>
            <a:r>
              <a:rPr lang="pt-BR" sz="2000" b="1" dirty="0">
                <a:solidFill>
                  <a:prstClr val="white"/>
                </a:solidFill>
                <a:latin typeface="Bell MT" panose="02020503060305020303" pitchFamily="18" charset="0"/>
              </a:rPr>
              <a:t>) Os lipídeos como elementos estruturais, por meio das moléculas anfipáticas (fosfolipídios e glicolipídios), sendo componentes importantes das membranas biológicas.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A742B81-E654-427C-BB9D-D7D74D925303}"/>
              </a:ext>
            </a:extLst>
          </p:cNvPr>
          <p:cNvSpPr/>
          <p:nvPr/>
        </p:nvSpPr>
        <p:spPr>
          <a:xfrm>
            <a:off x="632177" y="4277896"/>
            <a:ext cx="110292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2000" b="1" dirty="0">
                <a:solidFill>
                  <a:prstClr val="white"/>
                </a:solidFill>
                <a:latin typeface="Bell MT" panose="02020503060305020303" pitchFamily="18" charset="0"/>
              </a:rPr>
              <a:t>( </a:t>
            </a:r>
            <a:r>
              <a:rPr lang="pt-BR" sz="2000" b="1" dirty="0">
                <a:solidFill>
                  <a:srgbClr val="FFC000"/>
                </a:solidFill>
                <a:latin typeface="Bell MT" panose="02020503060305020303" pitchFamily="18" charset="0"/>
              </a:rPr>
              <a:t>F</a:t>
            </a:r>
            <a:r>
              <a:rPr lang="pt-BR" sz="2000" b="1" dirty="0">
                <a:solidFill>
                  <a:prstClr val="white"/>
                </a:solidFill>
                <a:latin typeface="Bell MT" panose="02020503060305020303" pitchFamily="18" charset="0"/>
              </a:rPr>
              <a:t> ) A gordura da alimentação também é essencial para a digestão, a absorção e o transporte de vitaminas hidrossolúveis, além de inibir as secreções gástricas, tornar mais lento o esvaziamento gástrico e estimular o fluxo biliar e pancreático, dessa forma, facilitando o processo digestivo.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88C0A74-BC82-4D15-B0AB-B7DE0312A858}"/>
              </a:ext>
            </a:extLst>
          </p:cNvPr>
          <p:cNvSpPr/>
          <p:nvPr/>
        </p:nvSpPr>
        <p:spPr>
          <a:xfrm>
            <a:off x="632177" y="5487629"/>
            <a:ext cx="110292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2000" b="1" dirty="0">
                <a:solidFill>
                  <a:prstClr val="white"/>
                </a:solidFill>
                <a:latin typeface="Bell MT" panose="02020503060305020303" pitchFamily="18" charset="0"/>
              </a:rPr>
              <a:t>( </a:t>
            </a:r>
            <a:r>
              <a:rPr lang="pt-BR" sz="2000" b="1" dirty="0">
                <a:solidFill>
                  <a:srgbClr val="FFC000"/>
                </a:solidFill>
                <a:latin typeface="Bell MT" panose="02020503060305020303" pitchFamily="18" charset="0"/>
              </a:rPr>
              <a:t>F</a:t>
            </a:r>
            <a:r>
              <a:rPr lang="pt-BR" sz="2000" b="1" dirty="0">
                <a:solidFill>
                  <a:prstClr val="white"/>
                </a:solidFill>
                <a:latin typeface="Bell MT" panose="02020503060305020303" pitchFamily="18" charset="0"/>
              </a:rPr>
              <a:t> ) Os lipídios são definidos como uma classe de compostos solúveis em água e insolúveis em solventes orgânicos.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229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8E43F76-C0E5-4D38-AA15-E82582237CDF}"/>
              </a:ext>
            </a:extLst>
          </p:cNvPr>
          <p:cNvSpPr/>
          <p:nvPr/>
        </p:nvSpPr>
        <p:spPr>
          <a:xfrm>
            <a:off x="349954" y="1033399"/>
            <a:ext cx="113340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O processo de </a:t>
            </a:r>
            <a:r>
              <a:rPr lang="el-G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pt-BR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-oxidação é um mecanismo de produção de energia por meio de um nutriente específico. Este nutriente destinado à oxidação, é ativado como um </a:t>
            </a:r>
            <a:r>
              <a:rPr lang="pt-BR" sz="2000" b="1" dirty="0" err="1">
                <a:solidFill>
                  <a:schemeClr val="bg1"/>
                </a:solidFill>
                <a:latin typeface="Bell MT" panose="02020503060305020303" pitchFamily="18" charset="0"/>
              </a:rPr>
              <a:t>acil-CoA</a:t>
            </a:r>
            <a:r>
              <a:rPr lang="pt-BR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 e transportado para o interior da mitocôndria pela </a:t>
            </a:r>
            <a:r>
              <a:rPr lang="pt-BR" sz="2000" b="1" dirty="0" err="1">
                <a:solidFill>
                  <a:schemeClr val="bg1"/>
                </a:solidFill>
                <a:latin typeface="Bell MT" panose="02020503060305020303" pitchFamily="18" charset="0"/>
              </a:rPr>
              <a:t>carnitina</a:t>
            </a:r>
            <a:r>
              <a:rPr lang="pt-BR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, onde sofre o processo de oxidação. A molécula específica para esse processo é a seguinte: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4944348-FC89-45AC-BD25-D8F1C511426C}"/>
              </a:ext>
            </a:extLst>
          </p:cNvPr>
          <p:cNvSpPr/>
          <p:nvPr/>
        </p:nvSpPr>
        <p:spPr>
          <a:xfrm>
            <a:off x="1010354" y="3114216"/>
            <a:ext cx="10013246" cy="6700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Bell MT" panose="02020503060305020303" pitchFamily="18" charset="0"/>
              </a:rPr>
              <a:t>Aminoácido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C4B922A-9CC8-44AB-9FDE-300093282906}"/>
              </a:ext>
            </a:extLst>
          </p:cNvPr>
          <p:cNvSpPr/>
          <p:nvPr/>
        </p:nvSpPr>
        <p:spPr>
          <a:xfrm>
            <a:off x="1010354" y="3975606"/>
            <a:ext cx="10013246" cy="6700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ell MT" panose="02020503060305020303" pitchFamily="18" charset="0"/>
              </a:rPr>
              <a:t>Glicose</a:t>
            </a:r>
            <a:endParaRPr lang="pt-BR" sz="2000" dirty="0">
              <a:latin typeface="Bell MT" panose="02020503060305020303" pitchFamily="18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E8708D-BD5A-4796-A867-4CD94352EFB3}"/>
              </a:ext>
            </a:extLst>
          </p:cNvPr>
          <p:cNvSpPr/>
          <p:nvPr/>
        </p:nvSpPr>
        <p:spPr>
          <a:xfrm>
            <a:off x="1010354" y="4836996"/>
            <a:ext cx="10013246" cy="6700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ell MT" panose="02020503060305020303" pitchFamily="18" charset="0"/>
              </a:rPr>
              <a:t>Galactose</a:t>
            </a:r>
            <a:endParaRPr lang="pt-BR" sz="2000" dirty="0">
              <a:latin typeface="Bell MT" panose="02020503060305020303" pitchFamily="18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EDC3BFD-4169-48CC-921D-0AFF1F41CDEA}"/>
              </a:ext>
            </a:extLst>
          </p:cNvPr>
          <p:cNvSpPr/>
          <p:nvPr/>
        </p:nvSpPr>
        <p:spPr>
          <a:xfrm>
            <a:off x="1010354" y="5698386"/>
            <a:ext cx="10013246" cy="6700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Bell MT" panose="02020503060305020303" pitchFamily="18" charset="0"/>
              </a:rPr>
              <a:t>Á</a:t>
            </a:r>
            <a:r>
              <a:rPr lang="pt-BR" dirty="0">
                <a:latin typeface="Bell MT" panose="02020503060305020303" pitchFamily="18" charset="0"/>
              </a:rPr>
              <a:t>cido graxo</a:t>
            </a:r>
            <a:endParaRPr lang="pt-BR" sz="2000" dirty="0">
              <a:latin typeface="Bell MT" panose="02020503060305020303" pitchFamily="18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AB3BA1C-C169-42EC-97CE-6C1A15C3CF91}"/>
              </a:ext>
            </a:extLst>
          </p:cNvPr>
          <p:cNvSpPr/>
          <p:nvPr/>
        </p:nvSpPr>
        <p:spPr>
          <a:xfrm>
            <a:off x="214487" y="258345"/>
            <a:ext cx="11469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Prova</a:t>
            </a:r>
            <a:r>
              <a:rPr lang="pt-BR" dirty="0">
                <a:solidFill>
                  <a:schemeClr val="accent4">
                    <a:lumMod val="40000"/>
                    <a:lumOff val="60000"/>
                  </a:schemeClr>
                </a:solidFill>
                <a:latin typeface="Bell MT" panose="02020503060305020303" pitchFamily="18" charset="0"/>
              </a:rPr>
              <a:t>: UFG - SES GO - Residência Multiprofissional Área de Concentração Urgência e Trauma - Área: Nutrição - 2016</a:t>
            </a:r>
          </a:p>
        </p:txBody>
      </p:sp>
    </p:spTree>
    <p:extLst>
      <p:ext uri="{BB962C8B-B14F-4D97-AF65-F5344CB8AC3E}">
        <p14:creationId xmlns:p14="http://schemas.microsoft.com/office/powerpoint/2010/main" val="544362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8E43F76-C0E5-4D38-AA15-E82582237CDF}"/>
              </a:ext>
            </a:extLst>
          </p:cNvPr>
          <p:cNvSpPr/>
          <p:nvPr/>
        </p:nvSpPr>
        <p:spPr>
          <a:xfrm>
            <a:off x="349954" y="1033399"/>
            <a:ext cx="113340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O processo de B-oxidação é um mecanismo de produção de energia por meio de um nutriente específico. Este nutriente destinado à oxidação, é ativado como um </a:t>
            </a:r>
            <a:r>
              <a:rPr lang="pt-BR" sz="2000" b="1" dirty="0" err="1">
                <a:solidFill>
                  <a:schemeClr val="bg1"/>
                </a:solidFill>
                <a:latin typeface="Bell MT" panose="02020503060305020303" pitchFamily="18" charset="0"/>
              </a:rPr>
              <a:t>acil-CoA</a:t>
            </a:r>
            <a:r>
              <a:rPr lang="pt-BR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 e transportado para o interior da mitocôndria pela </a:t>
            </a:r>
            <a:r>
              <a:rPr lang="pt-BR" sz="2000" b="1" dirty="0" err="1">
                <a:solidFill>
                  <a:schemeClr val="bg1"/>
                </a:solidFill>
                <a:latin typeface="Bell MT" panose="02020503060305020303" pitchFamily="18" charset="0"/>
              </a:rPr>
              <a:t>carnitina</a:t>
            </a:r>
            <a:r>
              <a:rPr lang="pt-BR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, onde sofre o processo de oxidação. A molécula específica para esse processo é a seguinte: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4944348-FC89-45AC-BD25-D8F1C511426C}"/>
              </a:ext>
            </a:extLst>
          </p:cNvPr>
          <p:cNvSpPr/>
          <p:nvPr/>
        </p:nvSpPr>
        <p:spPr>
          <a:xfrm>
            <a:off x="1010354" y="3114216"/>
            <a:ext cx="10013246" cy="6700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Bell MT" panose="02020503060305020303" pitchFamily="18" charset="0"/>
              </a:rPr>
              <a:t>Aminoácido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C4B922A-9CC8-44AB-9FDE-300093282906}"/>
              </a:ext>
            </a:extLst>
          </p:cNvPr>
          <p:cNvSpPr/>
          <p:nvPr/>
        </p:nvSpPr>
        <p:spPr>
          <a:xfrm>
            <a:off x="1010354" y="3975606"/>
            <a:ext cx="10013246" cy="6700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ell MT" panose="02020503060305020303" pitchFamily="18" charset="0"/>
              </a:rPr>
              <a:t>Glicose</a:t>
            </a:r>
            <a:endParaRPr lang="pt-BR" sz="2000" dirty="0">
              <a:latin typeface="Bell MT" panose="02020503060305020303" pitchFamily="18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E8708D-BD5A-4796-A867-4CD94352EFB3}"/>
              </a:ext>
            </a:extLst>
          </p:cNvPr>
          <p:cNvSpPr/>
          <p:nvPr/>
        </p:nvSpPr>
        <p:spPr>
          <a:xfrm>
            <a:off x="1010354" y="4836996"/>
            <a:ext cx="10013246" cy="6700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ell MT" panose="02020503060305020303" pitchFamily="18" charset="0"/>
              </a:rPr>
              <a:t>Galactose</a:t>
            </a:r>
            <a:endParaRPr lang="pt-BR" sz="2000" dirty="0">
              <a:latin typeface="Bell MT" panose="02020503060305020303" pitchFamily="18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EDC3BFD-4169-48CC-921D-0AFF1F41CDEA}"/>
              </a:ext>
            </a:extLst>
          </p:cNvPr>
          <p:cNvSpPr/>
          <p:nvPr/>
        </p:nvSpPr>
        <p:spPr>
          <a:xfrm>
            <a:off x="1010354" y="5698386"/>
            <a:ext cx="10013246" cy="67007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Bell MT" panose="02020503060305020303" pitchFamily="18" charset="0"/>
              </a:rPr>
              <a:t>Á</a:t>
            </a:r>
            <a:r>
              <a:rPr lang="pt-BR" dirty="0">
                <a:latin typeface="Bell MT" panose="02020503060305020303" pitchFamily="18" charset="0"/>
              </a:rPr>
              <a:t>cido graxo</a:t>
            </a:r>
            <a:endParaRPr lang="pt-BR" sz="2000" dirty="0">
              <a:latin typeface="Bell MT" panose="02020503060305020303" pitchFamily="18" charset="0"/>
            </a:endParaRPr>
          </a:p>
        </p:txBody>
      </p:sp>
      <p:pic>
        <p:nvPicPr>
          <p:cNvPr id="10" name="Picture 2" descr="Free Tick icon png transparent 9664506 PNG with Transparent Background">
            <a:extLst>
              <a:ext uri="{FF2B5EF4-FFF2-40B4-BE49-F238E27FC236}">
                <a16:creationId xmlns:a16="http://schemas.microsoft.com/office/drawing/2014/main" id="{ED1938DA-3121-4C7B-9F2F-FDFB76C8A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7" t="21250" r="25252" b="22165"/>
          <a:stretch/>
        </p:blipFill>
        <p:spPr bwMode="auto">
          <a:xfrm>
            <a:off x="10501453" y="5172032"/>
            <a:ext cx="1044293" cy="123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544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8E43F76-C0E5-4D38-AA15-E82582237CDF}"/>
              </a:ext>
            </a:extLst>
          </p:cNvPr>
          <p:cNvSpPr/>
          <p:nvPr/>
        </p:nvSpPr>
        <p:spPr>
          <a:xfrm>
            <a:off x="349955" y="737899"/>
            <a:ext cx="1133404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Embora muitas pessoas pensem o contrário, os lipídeos são altamente benéficos para o organismo. Por serem moléculas grandes, para serem absorvidos pelos enterócitos precisam ser quebrados pela ação de enzimas específicas denominadas lipases, que são parte da família das ____________. Essas enzimas geram como produtos catalíticos ácidos ____________ e ____________ que são então absorvidos pelas células intestinais. Além disso, os lipídeos ingeridos através da dieta precisam ser primeiramente ____________, ação realizada pelos ____________, já que os lipídeos apresentam natureza ____________ e, consequentemente, são ____________ em água.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4944348-FC89-45AC-BD25-D8F1C511426C}"/>
              </a:ext>
            </a:extLst>
          </p:cNvPr>
          <p:cNvSpPr/>
          <p:nvPr/>
        </p:nvSpPr>
        <p:spPr>
          <a:xfrm>
            <a:off x="1010354" y="3114216"/>
            <a:ext cx="10013246" cy="6700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hidrolases / graxos / glicerol /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emulsificados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 / sais biliares / apolar / insolúveis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C4B922A-9CC8-44AB-9FDE-300093282906}"/>
              </a:ext>
            </a:extLst>
          </p:cNvPr>
          <p:cNvSpPr/>
          <p:nvPr/>
        </p:nvSpPr>
        <p:spPr>
          <a:xfrm>
            <a:off x="1010354" y="3975606"/>
            <a:ext cx="10013246" cy="6700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desidrogenases / graxos / colesterol /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emulsificados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 / sais biliares / polar / insolúveis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E8708D-BD5A-4796-A867-4CD94352EFB3}"/>
              </a:ext>
            </a:extLst>
          </p:cNvPr>
          <p:cNvSpPr/>
          <p:nvPr/>
        </p:nvSpPr>
        <p:spPr>
          <a:xfrm>
            <a:off x="1010354" y="4836996"/>
            <a:ext cx="10013246" cy="6700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hidrolases / orgânicos / Acetil-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CoA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 / digeridos / ácidos duodenais / apolar / solúveis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EDC3BFD-4169-48CC-921D-0AFF1F41CDEA}"/>
              </a:ext>
            </a:extLst>
          </p:cNvPr>
          <p:cNvSpPr/>
          <p:nvPr/>
        </p:nvSpPr>
        <p:spPr>
          <a:xfrm>
            <a:off x="1010354" y="5698386"/>
            <a:ext cx="10013246" cy="6700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peroxidases / graxos / glicerol / danificados / ácidos pancreáticos / apolar / insolúveis</a:t>
            </a:r>
          </a:p>
        </p:txBody>
      </p:sp>
    </p:spTree>
    <p:extLst>
      <p:ext uri="{BB962C8B-B14F-4D97-AF65-F5344CB8AC3E}">
        <p14:creationId xmlns:p14="http://schemas.microsoft.com/office/powerpoint/2010/main" val="40956338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8E43F76-C0E5-4D38-AA15-E82582237CDF}"/>
              </a:ext>
            </a:extLst>
          </p:cNvPr>
          <p:cNvSpPr/>
          <p:nvPr/>
        </p:nvSpPr>
        <p:spPr>
          <a:xfrm>
            <a:off x="349955" y="737899"/>
            <a:ext cx="1133404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Embora muitas pessoas pensem o contrário, os lipídeos são altamente benéficos para o organismo. Por serem moléculas grandes, para serem absorvidos pelos enterócitos precisam ser quebrados pela ação de enzimas específicas denominadas lipases, que são parte da família das ____________. Essas enzimas geram como produtos catalíticos ácidos ____________ e ____________ que são então absorvidos pelas células intestinais. Além disso, os lipídeos ingeridos através da dieta precisam ser primeiramente ____________, ação realizada pelos ____________, já que os lipídeos apresentam natureza ____________ e, consequentemente, são ____________ em água.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4944348-FC89-45AC-BD25-D8F1C511426C}"/>
              </a:ext>
            </a:extLst>
          </p:cNvPr>
          <p:cNvSpPr/>
          <p:nvPr/>
        </p:nvSpPr>
        <p:spPr>
          <a:xfrm>
            <a:off x="1010354" y="3114216"/>
            <a:ext cx="10013246" cy="67007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hidrolases / graxos / glicerol /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emulsificados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 / sais biliares / apolar / insolúveis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C4B922A-9CC8-44AB-9FDE-300093282906}"/>
              </a:ext>
            </a:extLst>
          </p:cNvPr>
          <p:cNvSpPr/>
          <p:nvPr/>
        </p:nvSpPr>
        <p:spPr>
          <a:xfrm>
            <a:off x="1010354" y="3975606"/>
            <a:ext cx="10013246" cy="6700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desidrogenases / graxos / colesterol /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emulsificados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 / sais biliares / polar / insolúveis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E8708D-BD5A-4796-A867-4CD94352EFB3}"/>
              </a:ext>
            </a:extLst>
          </p:cNvPr>
          <p:cNvSpPr/>
          <p:nvPr/>
        </p:nvSpPr>
        <p:spPr>
          <a:xfrm>
            <a:off x="1010354" y="4836996"/>
            <a:ext cx="10013246" cy="6700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hidrolases / orgânicos / Acetil-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CoA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 / digeridos / ácidos duodenais / apolar / solúveis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EDC3BFD-4169-48CC-921D-0AFF1F41CDEA}"/>
              </a:ext>
            </a:extLst>
          </p:cNvPr>
          <p:cNvSpPr/>
          <p:nvPr/>
        </p:nvSpPr>
        <p:spPr>
          <a:xfrm>
            <a:off x="1010354" y="5698386"/>
            <a:ext cx="10013246" cy="6700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peroxidases / graxos / glicerol / danificados / ácidos pancreáticos / apolar / insolúveis</a:t>
            </a:r>
          </a:p>
        </p:txBody>
      </p:sp>
      <p:pic>
        <p:nvPicPr>
          <p:cNvPr id="11" name="Picture 2" descr="Free Tick icon png transparent 9664506 PNG with Transparent Background">
            <a:extLst>
              <a:ext uri="{FF2B5EF4-FFF2-40B4-BE49-F238E27FC236}">
                <a16:creationId xmlns:a16="http://schemas.microsoft.com/office/drawing/2014/main" id="{20FCE942-AE2F-485A-8C3E-C743D1CCC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7" t="21250" r="25252" b="22165"/>
          <a:stretch/>
        </p:blipFill>
        <p:spPr bwMode="auto">
          <a:xfrm>
            <a:off x="10501453" y="2579539"/>
            <a:ext cx="1044293" cy="123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420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BD4DFC-4C09-4C69-91E8-878628010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4">
                    <a:lumMod val="40000"/>
                    <a:lumOff val="60000"/>
                  </a:schemeClr>
                </a:solidFill>
                <a:latin typeface="Eras Bold ITC" panose="020B0907030504020204" pitchFamily="34" charset="0"/>
              </a:rPr>
              <a:t>Objetivos da aula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9822329-E24A-4126-B702-38DC16B8EA8E}"/>
              </a:ext>
            </a:extLst>
          </p:cNvPr>
          <p:cNvSpPr txBox="1"/>
          <p:nvPr/>
        </p:nvSpPr>
        <p:spPr>
          <a:xfrm>
            <a:off x="797825" y="2056812"/>
            <a:ext cx="10555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 defTabSz="457200">
              <a:defRPr sz="2516">
                <a:solidFill>
                  <a:schemeClr val="accent5">
                    <a:lumMod val="60000"/>
                    <a:lumOff val="40000"/>
                  </a:schemeClr>
                </a:solidFill>
                <a:latin typeface="Eras Bold ITC" panose="020B0907030504020204" pitchFamily="34" charset="0"/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400" dirty="0">
                <a:solidFill>
                  <a:prstClr val="white"/>
                </a:solidFill>
              </a:rPr>
              <a:t>Apresentar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Bold ITC" panose="020B0907030504020204" pitchFamily="34" charset="0"/>
                <a:ea typeface="+mn-ea"/>
                <a:cs typeface="+mn-cs"/>
              </a:rPr>
              <a:t> uma visão geral do catabolismo dos ácidos graxos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400" dirty="0">
              <a:solidFill>
                <a:prstClr val="white"/>
              </a:solidFill>
            </a:endParaRPr>
          </a:p>
          <a:p>
            <a:pPr marL="457200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as Bold ITC" panose="020B0907030504020204" pitchFamily="34" charset="0"/>
                <a:ea typeface="+mn-ea"/>
                <a:cs typeface="+mn-cs"/>
              </a:rPr>
              <a:t>Como se dá a oxidação de ácidos graxo para produzir ATP</a:t>
            </a:r>
            <a:endParaRPr lang="pt-BR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7285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CC3C36C-AA37-46A9-ADD9-37344191B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83" y="1529457"/>
            <a:ext cx="2685992" cy="352717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4F353F8-96EB-4D33-B03B-A9D4BE8332B3}"/>
              </a:ext>
            </a:extLst>
          </p:cNvPr>
          <p:cNvSpPr/>
          <p:nvPr/>
        </p:nvSpPr>
        <p:spPr>
          <a:xfrm>
            <a:off x="254883" y="5172492"/>
            <a:ext cx="2685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Ciclo do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Glioxilato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FFC000">
                    <a:lumMod val="40000"/>
                    <a:lumOff val="60000"/>
                  </a:srgbClr>
                </a:solidFill>
                <a:latin typeface="Bell MT" panose="02020503060305020303" pitchFamily="18" charset="0"/>
              </a:rPr>
              <a:t>Cap. 12 – pg. 349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31494C1-E23B-429D-8F02-FD11CCE5F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381" y="1491003"/>
            <a:ext cx="2391212" cy="356563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B4B4B0B-4E38-45E2-97F0-82D802618B41}"/>
              </a:ext>
            </a:extLst>
          </p:cNvPr>
          <p:cNvSpPr/>
          <p:nvPr/>
        </p:nvSpPr>
        <p:spPr>
          <a:xfrm>
            <a:off x="3269991" y="5310991"/>
            <a:ext cx="2685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Ciclo do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Glioxilato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6C0D33D-F5AB-462D-8DED-082BC9749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318" y="1462187"/>
            <a:ext cx="2736693" cy="3650929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A62614C-7937-4F26-8F06-DFAFBCF45804}"/>
              </a:ext>
            </a:extLst>
          </p:cNvPr>
          <p:cNvSpPr/>
          <p:nvPr/>
        </p:nvSpPr>
        <p:spPr>
          <a:xfrm>
            <a:off x="6259465" y="5310991"/>
            <a:ext cx="2685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FFC000">
                    <a:lumMod val="40000"/>
                    <a:lumOff val="60000"/>
                  </a:srgbClr>
                </a:solidFill>
                <a:latin typeface="Bell MT" panose="02020503060305020303" pitchFamily="18" charset="0"/>
              </a:rPr>
              <a:t>β-oxidação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Cap. 22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C14A916-5D47-44D2-BDFD-149192FA4E1A}"/>
              </a:ext>
            </a:extLst>
          </p:cNvPr>
          <p:cNvSpPr/>
          <p:nvPr/>
        </p:nvSpPr>
        <p:spPr>
          <a:xfrm>
            <a:off x="9248939" y="5310991"/>
            <a:ext cx="2685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FFC000">
                    <a:lumMod val="40000"/>
                    <a:lumOff val="60000"/>
                  </a:srgbClr>
                </a:solidFill>
                <a:latin typeface="Bell MT" panose="02020503060305020303" pitchFamily="18" charset="0"/>
              </a:rPr>
              <a:t>β-oxidação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Cap. </a:t>
            </a:r>
            <a:r>
              <a:rPr lang="pt-BR" b="1" dirty="0">
                <a:solidFill>
                  <a:srgbClr val="FFC000">
                    <a:lumMod val="40000"/>
                    <a:lumOff val="60000"/>
                  </a:srgbClr>
                </a:solidFill>
                <a:latin typeface="Bell MT" panose="02020503060305020303" pitchFamily="18" charset="0"/>
              </a:rPr>
              <a:t>17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7C54E2D-40E1-4845-9C8B-329E278F9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3947" y="1529457"/>
            <a:ext cx="2700984" cy="35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81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dra na vesícula - O que causa, riscos, sintomas, tratamento, prevenção">
            <a:extLst>
              <a:ext uri="{FF2B5EF4-FFF2-40B4-BE49-F238E27FC236}">
                <a16:creationId xmlns:a16="http://schemas.microsoft.com/office/drawing/2014/main" id="{3237637B-4962-45F4-8F38-F4F766443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790" y="748310"/>
            <a:ext cx="6847840" cy="3851910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hlinkClick r:id="rId4"/>
            <a:extLst>
              <a:ext uri="{FF2B5EF4-FFF2-40B4-BE49-F238E27FC236}">
                <a16:creationId xmlns:a16="http://schemas.microsoft.com/office/drawing/2014/main" id="{138ADA55-E764-4844-8EE8-849789A05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70" y="4126137"/>
            <a:ext cx="4299385" cy="209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26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Doenças do aparelho digestivo - Dr. Eduardo Fonseca">
            <a:extLst>
              <a:ext uri="{FF2B5EF4-FFF2-40B4-BE49-F238E27FC236}">
                <a16:creationId xmlns:a16="http://schemas.microsoft.com/office/drawing/2014/main" id="{4E4E0DEE-1288-4CAE-A81A-449BE2814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56" y="1033312"/>
            <a:ext cx="3067495" cy="479137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lipse 24">
            <a:extLst>
              <a:ext uri="{FF2B5EF4-FFF2-40B4-BE49-F238E27FC236}">
                <a16:creationId xmlns:a16="http://schemas.microsoft.com/office/drawing/2014/main" id="{DB45D214-FEA0-45E4-8C65-17E7D85F5235}"/>
              </a:ext>
            </a:extLst>
          </p:cNvPr>
          <p:cNvSpPr/>
          <p:nvPr/>
        </p:nvSpPr>
        <p:spPr>
          <a:xfrm>
            <a:off x="3866720" y="1253066"/>
            <a:ext cx="2753514" cy="275166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04C8362C-51D4-45F7-B57C-B7260638CE6C}"/>
              </a:ext>
            </a:extLst>
          </p:cNvPr>
          <p:cNvSpPr/>
          <p:nvPr/>
        </p:nvSpPr>
        <p:spPr>
          <a:xfrm>
            <a:off x="8403351" y="1269997"/>
            <a:ext cx="428491" cy="41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50D0411D-2C1A-466A-827D-EA9D5B51B8ED}"/>
              </a:ext>
            </a:extLst>
          </p:cNvPr>
          <p:cNvSpPr/>
          <p:nvPr/>
        </p:nvSpPr>
        <p:spPr>
          <a:xfrm>
            <a:off x="9166082" y="1286930"/>
            <a:ext cx="428491" cy="41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A3887764-0EB8-4536-8832-5E711EF86415}"/>
              </a:ext>
            </a:extLst>
          </p:cNvPr>
          <p:cNvSpPr/>
          <p:nvPr/>
        </p:nvSpPr>
        <p:spPr>
          <a:xfrm>
            <a:off x="9928813" y="1286930"/>
            <a:ext cx="428491" cy="41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DB35D945-00B7-48CD-8E6B-8721E887E151}"/>
              </a:ext>
            </a:extLst>
          </p:cNvPr>
          <p:cNvSpPr/>
          <p:nvPr/>
        </p:nvSpPr>
        <p:spPr>
          <a:xfrm>
            <a:off x="10614959" y="1286930"/>
            <a:ext cx="428491" cy="41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FDD75ABA-7687-41FC-8851-27857E5DAD44}"/>
              </a:ext>
            </a:extLst>
          </p:cNvPr>
          <p:cNvSpPr/>
          <p:nvPr/>
        </p:nvSpPr>
        <p:spPr>
          <a:xfrm>
            <a:off x="8403351" y="2048930"/>
            <a:ext cx="428491" cy="41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EC260A1E-4689-462B-8C64-9B5398CEC17F}"/>
              </a:ext>
            </a:extLst>
          </p:cNvPr>
          <p:cNvSpPr/>
          <p:nvPr/>
        </p:nvSpPr>
        <p:spPr>
          <a:xfrm>
            <a:off x="9166082" y="2065863"/>
            <a:ext cx="428491" cy="41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D62595C-5CBE-42E0-ADD7-42CB1B70EDDF}"/>
              </a:ext>
            </a:extLst>
          </p:cNvPr>
          <p:cNvSpPr/>
          <p:nvPr/>
        </p:nvSpPr>
        <p:spPr>
          <a:xfrm>
            <a:off x="9928813" y="2065863"/>
            <a:ext cx="428491" cy="41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95983183-3526-4DA7-9D40-967761D109C1}"/>
              </a:ext>
            </a:extLst>
          </p:cNvPr>
          <p:cNvSpPr/>
          <p:nvPr/>
        </p:nvSpPr>
        <p:spPr>
          <a:xfrm>
            <a:off x="10614959" y="2065863"/>
            <a:ext cx="428491" cy="41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E716AAB-D0C6-4CC8-B4B9-A7EDD7E7EEC0}"/>
              </a:ext>
            </a:extLst>
          </p:cNvPr>
          <p:cNvSpPr/>
          <p:nvPr/>
        </p:nvSpPr>
        <p:spPr>
          <a:xfrm>
            <a:off x="8403351" y="2806700"/>
            <a:ext cx="428491" cy="41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1850B343-808C-49EA-9D7C-AD3895577878}"/>
              </a:ext>
            </a:extLst>
          </p:cNvPr>
          <p:cNvSpPr/>
          <p:nvPr/>
        </p:nvSpPr>
        <p:spPr>
          <a:xfrm>
            <a:off x="9166082" y="2823633"/>
            <a:ext cx="428491" cy="41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CE1F1A34-EFE9-4526-AEA6-972EF9D22293}"/>
              </a:ext>
            </a:extLst>
          </p:cNvPr>
          <p:cNvSpPr/>
          <p:nvPr/>
        </p:nvSpPr>
        <p:spPr>
          <a:xfrm>
            <a:off x="9928813" y="2823633"/>
            <a:ext cx="428491" cy="41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74C5D4DA-958A-4B2E-B928-985D0ABD23DA}"/>
              </a:ext>
            </a:extLst>
          </p:cNvPr>
          <p:cNvSpPr/>
          <p:nvPr/>
        </p:nvSpPr>
        <p:spPr>
          <a:xfrm>
            <a:off x="10614959" y="2823633"/>
            <a:ext cx="428491" cy="41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422466DB-C954-4C29-8B35-442ABF7EBCBC}"/>
              </a:ext>
            </a:extLst>
          </p:cNvPr>
          <p:cNvSpPr/>
          <p:nvPr/>
        </p:nvSpPr>
        <p:spPr>
          <a:xfrm>
            <a:off x="8403351" y="3585633"/>
            <a:ext cx="428491" cy="41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F400D78B-463E-4C61-93CB-B78A7F328A0D}"/>
              </a:ext>
            </a:extLst>
          </p:cNvPr>
          <p:cNvSpPr/>
          <p:nvPr/>
        </p:nvSpPr>
        <p:spPr>
          <a:xfrm>
            <a:off x="9166082" y="3602566"/>
            <a:ext cx="428491" cy="41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8A688D2B-F9AF-4D6F-861D-621DE136627F}"/>
              </a:ext>
            </a:extLst>
          </p:cNvPr>
          <p:cNvSpPr/>
          <p:nvPr/>
        </p:nvSpPr>
        <p:spPr>
          <a:xfrm>
            <a:off x="9928813" y="3602566"/>
            <a:ext cx="428491" cy="41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27537FFD-02FD-45E3-9E11-D2AC0BE1766D}"/>
              </a:ext>
            </a:extLst>
          </p:cNvPr>
          <p:cNvSpPr/>
          <p:nvPr/>
        </p:nvSpPr>
        <p:spPr>
          <a:xfrm>
            <a:off x="10614959" y="3602566"/>
            <a:ext cx="428491" cy="41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763308C0-3FB6-4C8E-93BB-2F0916B8B8A2}"/>
              </a:ext>
            </a:extLst>
          </p:cNvPr>
          <p:cNvSpPr/>
          <p:nvPr/>
        </p:nvSpPr>
        <p:spPr>
          <a:xfrm>
            <a:off x="11312437" y="1286930"/>
            <a:ext cx="428491" cy="41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383BCD53-2EC1-4A7F-A2BA-2E82FC94B582}"/>
              </a:ext>
            </a:extLst>
          </p:cNvPr>
          <p:cNvSpPr/>
          <p:nvPr/>
        </p:nvSpPr>
        <p:spPr>
          <a:xfrm>
            <a:off x="11312437" y="2065863"/>
            <a:ext cx="428491" cy="41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B03213E7-DAD5-4E9A-9ED2-050E66E57820}"/>
              </a:ext>
            </a:extLst>
          </p:cNvPr>
          <p:cNvSpPr/>
          <p:nvPr/>
        </p:nvSpPr>
        <p:spPr>
          <a:xfrm>
            <a:off x="11312437" y="2823633"/>
            <a:ext cx="428491" cy="41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682D780B-EAFA-4510-8BBC-107A88D5A529}"/>
              </a:ext>
            </a:extLst>
          </p:cNvPr>
          <p:cNvSpPr/>
          <p:nvPr/>
        </p:nvSpPr>
        <p:spPr>
          <a:xfrm>
            <a:off x="11312437" y="3602566"/>
            <a:ext cx="428491" cy="419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9737BF95-A25A-4F36-ACB4-E91CB6E13E2E}"/>
              </a:ext>
            </a:extLst>
          </p:cNvPr>
          <p:cNvCxnSpPr>
            <a:cxnSpLocks/>
          </p:cNvCxnSpPr>
          <p:nvPr/>
        </p:nvCxnSpPr>
        <p:spPr>
          <a:xfrm>
            <a:off x="6797725" y="2628899"/>
            <a:ext cx="13462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spaço Reservado para Conteúdo 2">
            <a:extLst>
              <a:ext uri="{FF2B5EF4-FFF2-40B4-BE49-F238E27FC236}">
                <a16:creationId xmlns:a16="http://schemas.microsoft.com/office/drawing/2014/main" id="{55E7C850-D375-48B2-904C-FC465AB3D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0234" y="2751137"/>
            <a:ext cx="1599583" cy="85142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34000"/>
              </a:lnSpc>
              <a:spcBef>
                <a:spcPts val="600"/>
              </a:spcBef>
              <a:buNone/>
            </a:pPr>
            <a:r>
              <a:rPr lang="pt-BR" sz="1600" b="1" dirty="0">
                <a:solidFill>
                  <a:schemeClr val="bg1"/>
                </a:solidFill>
                <a:latin typeface="Bell MT" panose="02020503060305020303" pitchFamily="18" charset="0"/>
              </a:rPr>
              <a:t>Ação dos sais biliares</a:t>
            </a:r>
          </a:p>
        </p:txBody>
      </p:sp>
      <p:sp>
        <p:nvSpPr>
          <p:cNvPr id="48" name="Espaço Reservado para Conteúdo 2">
            <a:extLst>
              <a:ext uri="{FF2B5EF4-FFF2-40B4-BE49-F238E27FC236}">
                <a16:creationId xmlns:a16="http://schemas.microsoft.com/office/drawing/2014/main" id="{648A7F1C-8658-4B3B-AC89-F8E305D7C835}"/>
              </a:ext>
            </a:extLst>
          </p:cNvPr>
          <p:cNvSpPr txBox="1">
            <a:spLocks/>
          </p:cNvSpPr>
          <p:nvPr/>
        </p:nvSpPr>
        <p:spPr>
          <a:xfrm>
            <a:off x="8774045" y="4364566"/>
            <a:ext cx="2752637" cy="911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4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Aumenta a superfície de contato</a:t>
            </a:r>
          </a:p>
        </p:txBody>
      </p:sp>
    </p:spTree>
    <p:extLst>
      <p:ext uri="{BB962C8B-B14F-4D97-AF65-F5344CB8AC3E}">
        <p14:creationId xmlns:p14="http://schemas.microsoft.com/office/powerpoint/2010/main" val="1111866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aixaDeTexto 279">
            <a:extLst>
              <a:ext uri="{FF2B5EF4-FFF2-40B4-BE49-F238E27FC236}">
                <a16:creationId xmlns:a16="http://schemas.microsoft.com/office/drawing/2014/main" id="{993E05FF-7B3E-49ED-AE31-4BC1AAC59BAA}"/>
              </a:ext>
            </a:extLst>
          </p:cNvPr>
          <p:cNvSpPr txBox="1"/>
          <p:nvPr/>
        </p:nvSpPr>
        <p:spPr>
          <a:xfrm>
            <a:off x="296882" y="1406315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81" name="CaixaDeTexto 280">
            <a:extLst>
              <a:ext uri="{FF2B5EF4-FFF2-40B4-BE49-F238E27FC236}">
                <a16:creationId xmlns:a16="http://schemas.microsoft.com/office/drawing/2014/main" id="{37AA6CD7-1EBE-4AA5-BC1A-937D5EF42DC2}"/>
              </a:ext>
            </a:extLst>
          </p:cNvPr>
          <p:cNvSpPr txBox="1"/>
          <p:nvPr/>
        </p:nvSpPr>
        <p:spPr>
          <a:xfrm>
            <a:off x="789848" y="1390550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282" name="Conector reto 281">
            <a:extLst>
              <a:ext uri="{FF2B5EF4-FFF2-40B4-BE49-F238E27FC236}">
                <a16:creationId xmlns:a16="http://schemas.microsoft.com/office/drawing/2014/main" id="{6706A095-E6B0-4234-81AB-665977E76521}"/>
              </a:ext>
            </a:extLst>
          </p:cNvPr>
          <p:cNvCxnSpPr>
            <a:cxnSpLocks/>
          </p:cNvCxnSpPr>
          <p:nvPr/>
        </p:nvCxnSpPr>
        <p:spPr>
          <a:xfrm>
            <a:off x="666711" y="1621934"/>
            <a:ext cx="216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Conector reto 282">
            <a:extLst>
              <a:ext uri="{FF2B5EF4-FFF2-40B4-BE49-F238E27FC236}">
                <a16:creationId xmlns:a16="http://schemas.microsoft.com/office/drawing/2014/main" id="{8BAE8D0C-0D71-484D-9299-45390D9DDF71}"/>
              </a:ext>
            </a:extLst>
          </p:cNvPr>
          <p:cNvCxnSpPr>
            <a:cxnSpLocks/>
          </p:cNvCxnSpPr>
          <p:nvPr/>
        </p:nvCxnSpPr>
        <p:spPr>
          <a:xfrm>
            <a:off x="1194499" y="1637148"/>
            <a:ext cx="216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Conector reto 283">
            <a:extLst>
              <a:ext uri="{FF2B5EF4-FFF2-40B4-BE49-F238E27FC236}">
                <a16:creationId xmlns:a16="http://schemas.microsoft.com/office/drawing/2014/main" id="{22C1834B-114B-42C5-BD86-51F9C563CE19}"/>
              </a:ext>
            </a:extLst>
          </p:cNvPr>
          <p:cNvCxnSpPr>
            <a:cxnSpLocks/>
          </p:cNvCxnSpPr>
          <p:nvPr/>
        </p:nvCxnSpPr>
        <p:spPr>
          <a:xfrm>
            <a:off x="2187847" y="1233521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Conector reto 284">
            <a:extLst>
              <a:ext uri="{FF2B5EF4-FFF2-40B4-BE49-F238E27FC236}">
                <a16:creationId xmlns:a16="http://schemas.microsoft.com/office/drawing/2014/main" id="{9A71829F-C108-4DA6-BFA1-F73C3913AADE}"/>
              </a:ext>
            </a:extLst>
          </p:cNvPr>
          <p:cNvCxnSpPr>
            <a:cxnSpLocks/>
          </p:cNvCxnSpPr>
          <p:nvPr/>
        </p:nvCxnSpPr>
        <p:spPr>
          <a:xfrm>
            <a:off x="1784927" y="1621590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CaixaDeTexto 285">
            <a:extLst>
              <a:ext uri="{FF2B5EF4-FFF2-40B4-BE49-F238E27FC236}">
                <a16:creationId xmlns:a16="http://schemas.microsoft.com/office/drawing/2014/main" id="{67520592-0591-4D45-BADF-89F9386F485C}"/>
              </a:ext>
            </a:extLst>
          </p:cNvPr>
          <p:cNvSpPr txBox="1"/>
          <p:nvPr/>
        </p:nvSpPr>
        <p:spPr>
          <a:xfrm>
            <a:off x="1896120" y="1390455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287" name="CaixaDeTexto 286">
            <a:extLst>
              <a:ext uri="{FF2B5EF4-FFF2-40B4-BE49-F238E27FC236}">
                <a16:creationId xmlns:a16="http://schemas.microsoft.com/office/drawing/2014/main" id="{A7D1AD83-E397-421A-8E4A-835308A04084}"/>
              </a:ext>
            </a:extLst>
          </p:cNvPr>
          <p:cNvSpPr txBox="1"/>
          <p:nvPr/>
        </p:nvSpPr>
        <p:spPr>
          <a:xfrm>
            <a:off x="1342352" y="1390550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accent1"/>
                </a:solidFill>
                <a:latin typeface="Bell MT" panose="02020503060305020303" pitchFamily="18" charset="0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288" name="CaixaDeTexto 287">
            <a:extLst>
              <a:ext uri="{FF2B5EF4-FFF2-40B4-BE49-F238E27FC236}">
                <a16:creationId xmlns:a16="http://schemas.microsoft.com/office/drawing/2014/main" id="{0D945DC8-8D01-49CE-AC8D-BE1F592D58D6}"/>
              </a:ext>
            </a:extLst>
          </p:cNvPr>
          <p:cNvSpPr txBox="1"/>
          <p:nvPr/>
        </p:nvSpPr>
        <p:spPr>
          <a:xfrm>
            <a:off x="1880559" y="813518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89" name="Conector reto 288">
            <a:extLst>
              <a:ext uri="{FF2B5EF4-FFF2-40B4-BE49-F238E27FC236}">
                <a16:creationId xmlns:a16="http://schemas.microsoft.com/office/drawing/2014/main" id="{A81C1FBD-D053-40C8-B678-CDA79C0882AA}"/>
              </a:ext>
            </a:extLst>
          </p:cNvPr>
          <p:cNvCxnSpPr>
            <a:cxnSpLocks/>
          </p:cNvCxnSpPr>
          <p:nvPr/>
        </p:nvCxnSpPr>
        <p:spPr>
          <a:xfrm>
            <a:off x="1044068" y="1237441"/>
            <a:ext cx="0" cy="216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CaixaDeTexto 289">
            <a:extLst>
              <a:ext uri="{FF2B5EF4-FFF2-40B4-BE49-F238E27FC236}">
                <a16:creationId xmlns:a16="http://schemas.microsoft.com/office/drawing/2014/main" id="{FD240DB1-E2BD-45CD-A069-1174054D8840}"/>
              </a:ext>
            </a:extLst>
          </p:cNvPr>
          <p:cNvSpPr txBox="1"/>
          <p:nvPr/>
        </p:nvSpPr>
        <p:spPr>
          <a:xfrm>
            <a:off x="852912" y="79272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accent1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291" name="Conector reto 290">
            <a:extLst>
              <a:ext uri="{FF2B5EF4-FFF2-40B4-BE49-F238E27FC236}">
                <a16:creationId xmlns:a16="http://schemas.microsoft.com/office/drawing/2014/main" id="{A6DB7F9A-40C0-43E3-9683-A01B6F255677}"/>
              </a:ext>
            </a:extLst>
          </p:cNvPr>
          <p:cNvCxnSpPr>
            <a:cxnSpLocks/>
          </p:cNvCxnSpPr>
          <p:nvPr/>
        </p:nvCxnSpPr>
        <p:spPr>
          <a:xfrm>
            <a:off x="2105469" y="1233521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Conector reto 291">
            <a:extLst>
              <a:ext uri="{FF2B5EF4-FFF2-40B4-BE49-F238E27FC236}">
                <a16:creationId xmlns:a16="http://schemas.microsoft.com/office/drawing/2014/main" id="{6831BC6E-FFFD-4057-A0FA-11DF58A02F9C}"/>
              </a:ext>
            </a:extLst>
          </p:cNvPr>
          <p:cNvCxnSpPr>
            <a:cxnSpLocks/>
          </p:cNvCxnSpPr>
          <p:nvPr/>
        </p:nvCxnSpPr>
        <p:spPr>
          <a:xfrm>
            <a:off x="2349489" y="1646304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Conector reto 339">
            <a:extLst>
              <a:ext uri="{FF2B5EF4-FFF2-40B4-BE49-F238E27FC236}">
                <a16:creationId xmlns:a16="http://schemas.microsoft.com/office/drawing/2014/main" id="{8B3B5321-551D-4FB8-9739-508D2B125439}"/>
              </a:ext>
            </a:extLst>
          </p:cNvPr>
          <p:cNvCxnSpPr>
            <a:cxnSpLocks/>
            <a:endCxn id="342" idx="0"/>
          </p:cNvCxnSpPr>
          <p:nvPr/>
        </p:nvCxnSpPr>
        <p:spPr>
          <a:xfrm>
            <a:off x="1028889" y="1852120"/>
            <a:ext cx="2563" cy="138851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CaixaDeTexto 340">
            <a:extLst>
              <a:ext uri="{FF2B5EF4-FFF2-40B4-BE49-F238E27FC236}">
                <a16:creationId xmlns:a16="http://schemas.microsoft.com/office/drawing/2014/main" id="{FBFF8ED6-257F-424B-8531-094F1500882D}"/>
              </a:ext>
            </a:extLst>
          </p:cNvPr>
          <p:cNvSpPr txBox="1"/>
          <p:nvPr/>
        </p:nvSpPr>
        <p:spPr>
          <a:xfrm>
            <a:off x="299444" y="3256403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42" name="CaixaDeTexto 341">
            <a:extLst>
              <a:ext uri="{FF2B5EF4-FFF2-40B4-BE49-F238E27FC236}">
                <a16:creationId xmlns:a16="http://schemas.microsoft.com/office/drawing/2014/main" id="{9C029C3E-63DA-4771-942B-A26F73C4B9F6}"/>
              </a:ext>
            </a:extLst>
          </p:cNvPr>
          <p:cNvSpPr txBox="1"/>
          <p:nvPr/>
        </p:nvSpPr>
        <p:spPr>
          <a:xfrm>
            <a:off x="792410" y="3240638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343" name="Conector reto 342">
            <a:extLst>
              <a:ext uri="{FF2B5EF4-FFF2-40B4-BE49-F238E27FC236}">
                <a16:creationId xmlns:a16="http://schemas.microsoft.com/office/drawing/2014/main" id="{007D82A5-8DDC-41AE-9BAB-7DE205D346DF}"/>
              </a:ext>
            </a:extLst>
          </p:cNvPr>
          <p:cNvCxnSpPr>
            <a:cxnSpLocks/>
          </p:cNvCxnSpPr>
          <p:nvPr/>
        </p:nvCxnSpPr>
        <p:spPr>
          <a:xfrm>
            <a:off x="669273" y="3472022"/>
            <a:ext cx="216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Conector reto 343">
            <a:extLst>
              <a:ext uri="{FF2B5EF4-FFF2-40B4-BE49-F238E27FC236}">
                <a16:creationId xmlns:a16="http://schemas.microsoft.com/office/drawing/2014/main" id="{E6DAE6E0-0B14-49DA-B9BA-B693DB85AC3C}"/>
              </a:ext>
            </a:extLst>
          </p:cNvPr>
          <p:cNvCxnSpPr>
            <a:cxnSpLocks/>
          </p:cNvCxnSpPr>
          <p:nvPr/>
        </p:nvCxnSpPr>
        <p:spPr>
          <a:xfrm>
            <a:off x="1197061" y="3487236"/>
            <a:ext cx="216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Conector reto 344">
            <a:extLst>
              <a:ext uri="{FF2B5EF4-FFF2-40B4-BE49-F238E27FC236}">
                <a16:creationId xmlns:a16="http://schemas.microsoft.com/office/drawing/2014/main" id="{F41B4C05-01F2-4226-806E-938907B071FE}"/>
              </a:ext>
            </a:extLst>
          </p:cNvPr>
          <p:cNvCxnSpPr>
            <a:cxnSpLocks/>
          </p:cNvCxnSpPr>
          <p:nvPr/>
        </p:nvCxnSpPr>
        <p:spPr>
          <a:xfrm>
            <a:off x="2190409" y="308360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Conector reto 345">
            <a:extLst>
              <a:ext uri="{FF2B5EF4-FFF2-40B4-BE49-F238E27FC236}">
                <a16:creationId xmlns:a16="http://schemas.microsoft.com/office/drawing/2014/main" id="{47FBF411-DBB6-466C-BA11-C651ABE633EB}"/>
              </a:ext>
            </a:extLst>
          </p:cNvPr>
          <p:cNvCxnSpPr>
            <a:cxnSpLocks/>
          </p:cNvCxnSpPr>
          <p:nvPr/>
        </p:nvCxnSpPr>
        <p:spPr>
          <a:xfrm>
            <a:off x="1787489" y="3471678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CaixaDeTexto 346">
            <a:extLst>
              <a:ext uri="{FF2B5EF4-FFF2-40B4-BE49-F238E27FC236}">
                <a16:creationId xmlns:a16="http://schemas.microsoft.com/office/drawing/2014/main" id="{B0EBA0E4-DD59-4247-A22F-277E8EAB0D6D}"/>
              </a:ext>
            </a:extLst>
          </p:cNvPr>
          <p:cNvSpPr txBox="1"/>
          <p:nvPr/>
        </p:nvSpPr>
        <p:spPr>
          <a:xfrm>
            <a:off x="1898682" y="3240543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348" name="CaixaDeTexto 347">
            <a:extLst>
              <a:ext uri="{FF2B5EF4-FFF2-40B4-BE49-F238E27FC236}">
                <a16:creationId xmlns:a16="http://schemas.microsoft.com/office/drawing/2014/main" id="{41799FE4-35D7-44CB-8892-4C071512FBF2}"/>
              </a:ext>
            </a:extLst>
          </p:cNvPr>
          <p:cNvSpPr txBox="1"/>
          <p:nvPr/>
        </p:nvSpPr>
        <p:spPr>
          <a:xfrm>
            <a:off x="1344914" y="3240638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accent1"/>
                </a:solidFill>
                <a:latin typeface="Bell MT" panose="02020503060305020303" pitchFamily="18" charset="0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349" name="CaixaDeTexto 348">
            <a:extLst>
              <a:ext uri="{FF2B5EF4-FFF2-40B4-BE49-F238E27FC236}">
                <a16:creationId xmlns:a16="http://schemas.microsoft.com/office/drawing/2014/main" id="{D9D5AE13-7D67-459F-9BE1-9575B03D0045}"/>
              </a:ext>
            </a:extLst>
          </p:cNvPr>
          <p:cNvSpPr txBox="1"/>
          <p:nvPr/>
        </p:nvSpPr>
        <p:spPr>
          <a:xfrm>
            <a:off x="1883121" y="2663606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350" name="Conector reto 349">
            <a:extLst>
              <a:ext uri="{FF2B5EF4-FFF2-40B4-BE49-F238E27FC236}">
                <a16:creationId xmlns:a16="http://schemas.microsoft.com/office/drawing/2014/main" id="{57F1F0C9-C186-42E0-A85F-A2184F60E2C3}"/>
              </a:ext>
            </a:extLst>
          </p:cNvPr>
          <p:cNvCxnSpPr>
            <a:cxnSpLocks/>
          </p:cNvCxnSpPr>
          <p:nvPr/>
        </p:nvCxnSpPr>
        <p:spPr>
          <a:xfrm>
            <a:off x="2108031" y="3083609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Conector reto 350">
            <a:extLst>
              <a:ext uri="{FF2B5EF4-FFF2-40B4-BE49-F238E27FC236}">
                <a16:creationId xmlns:a16="http://schemas.microsoft.com/office/drawing/2014/main" id="{1607561C-429E-4EB7-B071-A9858E4066B7}"/>
              </a:ext>
            </a:extLst>
          </p:cNvPr>
          <p:cNvCxnSpPr>
            <a:cxnSpLocks/>
          </p:cNvCxnSpPr>
          <p:nvPr/>
        </p:nvCxnSpPr>
        <p:spPr>
          <a:xfrm>
            <a:off x="2352051" y="3496392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Conector reto 398">
            <a:extLst>
              <a:ext uri="{FF2B5EF4-FFF2-40B4-BE49-F238E27FC236}">
                <a16:creationId xmlns:a16="http://schemas.microsoft.com/office/drawing/2014/main" id="{732781DE-E08E-4C00-A094-467A904A0ED3}"/>
              </a:ext>
            </a:extLst>
          </p:cNvPr>
          <p:cNvCxnSpPr>
            <a:cxnSpLocks/>
            <a:endCxn id="401" idx="0"/>
          </p:cNvCxnSpPr>
          <p:nvPr/>
        </p:nvCxnSpPr>
        <p:spPr>
          <a:xfrm>
            <a:off x="1034758" y="3672998"/>
            <a:ext cx="2563" cy="138851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CaixaDeTexto 399">
            <a:extLst>
              <a:ext uri="{FF2B5EF4-FFF2-40B4-BE49-F238E27FC236}">
                <a16:creationId xmlns:a16="http://schemas.microsoft.com/office/drawing/2014/main" id="{6C61E8B2-6CC5-43D1-BFBB-0F4AD5B3E156}"/>
              </a:ext>
            </a:extLst>
          </p:cNvPr>
          <p:cNvSpPr txBox="1"/>
          <p:nvPr/>
        </p:nvSpPr>
        <p:spPr>
          <a:xfrm>
            <a:off x="305313" y="5077281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401" name="CaixaDeTexto 400">
            <a:extLst>
              <a:ext uri="{FF2B5EF4-FFF2-40B4-BE49-F238E27FC236}">
                <a16:creationId xmlns:a16="http://schemas.microsoft.com/office/drawing/2014/main" id="{0A432792-FC6F-43C3-90E4-C213792C6D77}"/>
              </a:ext>
            </a:extLst>
          </p:cNvPr>
          <p:cNvSpPr txBox="1"/>
          <p:nvPr/>
        </p:nvSpPr>
        <p:spPr>
          <a:xfrm>
            <a:off x="798279" y="5061516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402" name="Conector reto 401">
            <a:extLst>
              <a:ext uri="{FF2B5EF4-FFF2-40B4-BE49-F238E27FC236}">
                <a16:creationId xmlns:a16="http://schemas.microsoft.com/office/drawing/2014/main" id="{C3831522-017D-4739-A3FA-4B3364A5F08A}"/>
              </a:ext>
            </a:extLst>
          </p:cNvPr>
          <p:cNvCxnSpPr>
            <a:cxnSpLocks/>
          </p:cNvCxnSpPr>
          <p:nvPr/>
        </p:nvCxnSpPr>
        <p:spPr>
          <a:xfrm>
            <a:off x="675142" y="5292900"/>
            <a:ext cx="216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Conector reto 402">
            <a:extLst>
              <a:ext uri="{FF2B5EF4-FFF2-40B4-BE49-F238E27FC236}">
                <a16:creationId xmlns:a16="http://schemas.microsoft.com/office/drawing/2014/main" id="{87B03144-3D00-4D05-8975-2D12118FF06C}"/>
              </a:ext>
            </a:extLst>
          </p:cNvPr>
          <p:cNvCxnSpPr>
            <a:cxnSpLocks/>
          </p:cNvCxnSpPr>
          <p:nvPr/>
        </p:nvCxnSpPr>
        <p:spPr>
          <a:xfrm>
            <a:off x="1202930" y="5308114"/>
            <a:ext cx="216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Conector reto 403">
            <a:extLst>
              <a:ext uri="{FF2B5EF4-FFF2-40B4-BE49-F238E27FC236}">
                <a16:creationId xmlns:a16="http://schemas.microsoft.com/office/drawing/2014/main" id="{2371F22E-4088-4F16-A2B4-4A8C2EE265DB}"/>
              </a:ext>
            </a:extLst>
          </p:cNvPr>
          <p:cNvCxnSpPr>
            <a:cxnSpLocks/>
          </p:cNvCxnSpPr>
          <p:nvPr/>
        </p:nvCxnSpPr>
        <p:spPr>
          <a:xfrm>
            <a:off x="2196278" y="4904487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Conector reto 404">
            <a:extLst>
              <a:ext uri="{FF2B5EF4-FFF2-40B4-BE49-F238E27FC236}">
                <a16:creationId xmlns:a16="http://schemas.microsoft.com/office/drawing/2014/main" id="{7EFAAFBA-9C60-4A1E-A677-FD0EF4688830}"/>
              </a:ext>
            </a:extLst>
          </p:cNvPr>
          <p:cNvCxnSpPr>
            <a:cxnSpLocks/>
          </p:cNvCxnSpPr>
          <p:nvPr/>
        </p:nvCxnSpPr>
        <p:spPr>
          <a:xfrm>
            <a:off x="1793358" y="5292556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CaixaDeTexto 405">
            <a:extLst>
              <a:ext uri="{FF2B5EF4-FFF2-40B4-BE49-F238E27FC236}">
                <a16:creationId xmlns:a16="http://schemas.microsoft.com/office/drawing/2014/main" id="{50011345-8A4E-47B8-AF1D-5DEC786E1A61}"/>
              </a:ext>
            </a:extLst>
          </p:cNvPr>
          <p:cNvSpPr txBox="1"/>
          <p:nvPr/>
        </p:nvSpPr>
        <p:spPr>
          <a:xfrm>
            <a:off x="1904551" y="5061421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407" name="CaixaDeTexto 406">
            <a:extLst>
              <a:ext uri="{FF2B5EF4-FFF2-40B4-BE49-F238E27FC236}">
                <a16:creationId xmlns:a16="http://schemas.microsoft.com/office/drawing/2014/main" id="{B60574FE-2A4F-4296-8F66-2C8CBE684A09}"/>
              </a:ext>
            </a:extLst>
          </p:cNvPr>
          <p:cNvSpPr txBox="1"/>
          <p:nvPr/>
        </p:nvSpPr>
        <p:spPr>
          <a:xfrm>
            <a:off x="1350783" y="5061516"/>
            <a:ext cx="46771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accent1"/>
                </a:solidFill>
                <a:latin typeface="Bell MT" panose="02020503060305020303" pitchFamily="18" charset="0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408" name="CaixaDeTexto 407">
            <a:extLst>
              <a:ext uri="{FF2B5EF4-FFF2-40B4-BE49-F238E27FC236}">
                <a16:creationId xmlns:a16="http://schemas.microsoft.com/office/drawing/2014/main" id="{E982BCE9-36A7-4B3C-AC61-6A2644CF81CA}"/>
              </a:ext>
            </a:extLst>
          </p:cNvPr>
          <p:cNvSpPr txBox="1"/>
          <p:nvPr/>
        </p:nvSpPr>
        <p:spPr>
          <a:xfrm>
            <a:off x="1888990" y="4484484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409" name="Conector reto 408">
            <a:extLst>
              <a:ext uri="{FF2B5EF4-FFF2-40B4-BE49-F238E27FC236}">
                <a16:creationId xmlns:a16="http://schemas.microsoft.com/office/drawing/2014/main" id="{7C649433-F40F-468E-827E-C651DCAECD23}"/>
              </a:ext>
            </a:extLst>
          </p:cNvPr>
          <p:cNvCxnSpPr>
            <a:cxnSpLocks/>
          </p:cNvCxnSpPr>
          <p:nvPr/>
        </p:nvCxnSpPr>
        <p:spPr>
          <a:xfrm>
            <a:off x="2113900" y="4904487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Conector reto 409">
            <a:extLst>
              <a:ext uri="{FF2B5EF4-FFF2-40B4-BE49-F238E27FC236}">
                <a16:creationId xmlns:a16="http://schemas.microsoft.com/office/drawing/2014/main" id="{2C764ABA-CC73-4BB3-82B2-653CC8A91BFD}"/>
              </a:ext>
            </a:extLst>
          </p:cNvPr>
          <p:cNvCxnSpPr>
            <a:cxnSpLocks/>
          </p:cNvCxnSpPr>
          <p:nvPr/>
        </p:nvCxnSpPr>
        <p:spPr>
          <a:xfrm>
            <a:off x="2357920" y="5317270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Conector reto 457">
            <a:extLst>
              <a:ext uri="{FF2B5EF4-FFF2-40B4-BE49-F238E27FC236}">
                <a16:creationId xmlns:a16="http://schemas.microsoft.com/office/drawing/2014/main" id="{B702FF14-8756-42B1-A9DD-F981792E6FCD}"/>
              </a:ext>
            </a:extLst>
          </p:cNvPr>
          <p:cNvCxnSpPr>
            <a:cxnSpLocks/>
          </p:cNvCxnSpPr>
          <p:nvPr/>
        </p:nvCxnSpPr>
        <p:spPr>
          <a:xfrm>
            <a:off x="1037321" y="5515768"/>
            <a:ext cx="0" cy="216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CaixaDeTexto 458">
            <a:extLst>
              <a:ext uri="{FF2B5EF4-FFF2-40B4-BE49-F238E27FC236}">
                <a16:creationId xmlns:a16="http://schemas.microsoft.com/office/drawing/2014/main" id="{0BB23127-C570-47ED-833D-CF84E52E57C6}"/>
              </a:ext>
            </a:extLst>
          </p:cNvPr>
          <p:cNvSpPr txBox="1"/>
          <p:nvPr/>
        </p:nvSpPr>
        <p:spPr>
          <a:xfrm>
            <a:off x="859299" y="569797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accent1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556" name="Retângulo 555">
            <a:extLst>
              <a:ext uri="{FF2B5EF4-FFF2-40B4-BE49-F238E27FC236}">
                <a16:creationId xmlns:a16="http://schemas.microsoft.com/office/drawing/2014/main" id="{E70CC47F-834B-441A-A3A1-E8D6DC795385}"/>
              </a:ext>
            </a:extLst>
          </p:cNvPr>
          <p:cNvSpPr/>
          <p:nvPr/>
        </p:nvSpPr>
        <p:spPr>
          <a:xfrm>
            <a:off x="2558839" y="1393597"/>
            <a:ext cx="1111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(CH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2</a:t>
            </a:r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)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14</a:t>
            </a:r>
            <a:endParaRPr lang="pt-BR" sz="2400" dirty="0"/>
          </a:p>
        </p:txBody>
      </p:sp>
      <p:sp>
        <p:nvSpPr>
          <p:cNvPr id="557" name="Retângulo 556">
            <a:extLst>
              <a:ext uri="{FF2B5EF4-FFF2-40B4-BE49-F238E27FC236}">
                <a16:creationId xmlns:a16="http://schemas.microsoft.com/office/drawing/2014/main" id="{204C0E9F-35A5-4C68-8D0D-BBF70A2F6449}"/>
              </a:ext>
            </a:extLst>
          </p:cNvPr>
          <p:cNvSpPr/>
          <p:nvPr/>
        </p:nvSpPr>
        <p:spPr>
          <a:xfrm>
            <a:off x="3859110" y="1449521"/>
            <a:ext cx="720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CH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3</a:t>
            </a:r>
            <a:endParaRPr lang="pt-BR" sz="2400" dirty="0"/>
          </a:p>
        </p:txBody>
      </p:sp>
      <p:cxnSp>
        <p:nvCxnSpPr>
          <p:cNvPr id="558" name="Conector reto 557">
            <a:extLst>
              <a:ext uri="{FF2B5EF4-FFF2-40B4-BE49-F238E27FC236}">
                <a16:creationId xmlns:a16="http://schemas.microsoft.com/office/drawing/2014/main" id="{F443BEB1-3EC5-497D-94F1-7CEAEF8D0DD1}"/>
              </a:ext>
            </a:extLst>
          </p:cNvPr>
          <p:cNvCxnSpPr>
            <a:cxnSpLocks/>
          </p:cNvCxnSpPr>
          <p:nvPr/>
        </p:nvCxnSpPr>
        <p:spPr>
          <a:xfrm flipV="1">
            <a:off x="3654244" y="1662299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Retângulo 560">
            <a:extLst>
              <a:ext uri="{FF2B5EF4-FFF2-40B4-BE49-F238E27FC236}">
                <a16:creationId xmlns:a16="http://schemas.microsoft.com/office/drawing/2014/main" id="{EAD00694-3AF1-4F40-8D2F-94E670F53B69}"/>
              </a:ext>
            </a:extLst>
          </p:cNvPr>
          <p:cNvSpPr/>
          <p:nvPr/>
        </p:nvSpPr>
        <p:spPr>
          <a:xfrm>
            <a:off x="2582759" y="3201007"/>
            <a:ext cx="1111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(CH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2</a:t>
            </a:r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)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14</a:t>
            </a:r>
            <a:endParaRPr lang="pt-BR" sz="2400" dirty="0"/>
          </a:p>
        </p:txBody>
      </p:sp>
      <p:sp>
        <p:nvSpPr>
          <p:cNvPr id="562" name="Retângulo 561">
            <a:extLst>
              <a:ext uri="{FF2B5EF4-FFF2-40B4-BE49-F238E27FC236}">
                <a16:creationId xmlns:a16="http://schemas.microsoft.com/office/drawing/2014/main" id="{82A6648B-0927-4ABC-B43A-0F4785067059}"/>
              </a:ext>
            </a:extLst>
          </p:cNvPr>
          <p:cNvSpPr/>
          <p:nvPr/>
        </p:nvSpPr>
        <p:spPr>
          <a:xfrm>
            <a:off x="3883030" y="3256931"/>
            <a:ext cx="720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CH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3</a:t>
            </a:r>
            <a:endParaRPr lang="pt-BR" sz="2400" dirty="0"/>
          </a:p>
        </p:txBody>
      </p:sp>
      <p:cxnSp>
        <p:nvCxnSpPr>
          <p:cNvPr id="563" name="Conector reto 562">
            <a:extLst>
              <a:ext uri="{FF2B5EF4-FFF2-40B4-BE49-F238E27FC236}">
                <a16:creationId xmlns:a16="http://schemas.microsoft.com/office/drawing/2014/main" id="{7655A73B-C187-4DD1-8D56-AB5E712D7811}"/>
              </a:ext>
            </a:extLst>
          </p:cNvPr>
          <p:cNvCxnSpPr>
            <a:cxnSpLocks/>
          </p:cNvCxnSpPr>
          <p:nvPr/>
        </p:nvCxnSpPr>
        <p:spPr>
          <a:xfrm flipV="1">
            <a:off x="3678164" y="3469709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4" name="Retângulo 563">
            <a:extLst>
              <a:ext uri="{FF2B5EF4-FFF2-40B4-BE49-F238E27FC236}">
                <a16:creationId xmlns:a16="http://schemas.microsoft.com/office/drawing/2014/main" id="{B46AE1DA-6EAC-4647-B2D4-27E3008C70F9}"/>
              </a:ext>
            </a:extLst>
          </p:cNvPr>
          <p:cNvSpPr/>
          <p:nvPr/>
        </p:nvSpPr>
        <p:spPr>
          <a:xfrm>
            <a:off x="2566657" y="5064563"/>
            <a:ext cx="1111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(CH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2</a:t>
            </a:r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)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14</a:t>
            </a:r>
            <a:endParaRPr lang="pt-BR" sz="2400" dirty="0"/>
          </a:p>
        </p:txBody>
      </p:sp>
      <p:sp>
        <p:nvSpPr>
          <p:cNvPr id="565" name="Retângulo 564">
            <a:extLst>
              <a:ext uri="{FF2B5EF4-FFF2-40B4-BE49-F238E27FC236}">
                <a16:creationId xmlns:a16="http://schemas.microsoft.com/office/drawing/2014/main" id="{47117354-7846-4B4F-8B2A-E6778126F67D}"/>
              </a:ext>
            </a:extLst>
          </p:cNvPr>
          <p:cNvSpPr/>
          <p:nvPr/>
        </p:nvSpPr>
        <p:spPr>
          <a:xfrm>
            <a:off x="3866928" y="5120487"/>
            <a:ext cx="720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CH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3</a:t>
            </a:r>
            <a:endParaRPr lang="pt-BR" sz="2400" dirty="0"/>
          </a:p>
        </p:txBody>
      </p:sp>
      <p:cxnSp>
        <p:nvCxnSpPr>
          <p:cNvPr id="566" name="Conector reto 565">
            <a:extLst>
              <a:ext uri="{FF2B5EF4-FFF2-40B4-BE49-F238E27FC236}">
                <a16:creationId xmlns:a16="http://schemas.microsoft.com/office/drawing/2014/main" id="{DC95E407-8335-4D6F-9D2F-383EADF3C751}"/>
              </a:ext>
            </a:extLst>
          </p:cNvPr>
          <p:cNvCxnSpPr>
            <a:cxnSpLocks/>
          </p:cNvCxnSpPr>
          <p:nvPr/>
        </p:nvCxnSpPr>
        <p:spPr>
          <a:xfrm flipV="1">
            <a:off x="3662062" y="5333265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7" name="CaixaDeTexto 566">
            <a:extLst>
              <a:ext uri="{FF2B5EF4-FFF2-40B4-BE49-F238E27FC236}">
                <a16:creationId xmlns:a16="http://schemas.microsoft.com/office/drawing/2014/main" id="{949A4DD5-8CC0-48F1-8572-7C1B5A92A507}"/>
              </a:ext>
            </a:extLst>
          </p:cNvPr>
          <p:cNvSpPr txBox="1"/>
          <p:nvPr/>
        </p:nvSpPr>
        <p:spPr>
          <a:xfrm>
            <a:off x="7435262" y="880113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568" name="CaixaDeTexto 567">
            <a:extLst>
              <a:ext uri="{FF2B5EF4-FFF2-40B4-BE49-F238E27FC236}">
                <a16:creationId xmlns:a16="http://schemas.microsoft.com/office/drawing/2014/main" id="{340DD39C-0298-45DE-8745-AF0E5A619C75}"/>
              </a:ext>
            </a:extLst>
          </p:cNvPr>
          <p:cNvSpPr txBox="1"/>
          <p:nvPr/>
        </p:nvSpPr>
        <p:spPr>
          <a:xfrm>
            <a:off x="7928228" y="864348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569" name="Conector reto 568">
            <a:extLst>
              <a:ext uri="{FF2B5EF4-FFF2-40B4-BE49-F238E27FC236}">
                <a16:creationId xmlns:a16="http://schemas.microsoft.com/office/drawing/2014/main" id="{1641CBA4-1E43-4C80-AAE7-8B737622F218}"/>
              </a:ext>
            </a:extLst>
          </p:cNvPr>
          <p:cNvCxnSpPr>
            <a:cxnSpLocks/>
          </p:cNvCxnSpPr>
          <p:nvPr/>
        </p:nvCxnSpPr>
        <p:spPr>
          <a:xfrm>
            <a:off x="7805091" y="1095732"/>
            <a:ext cx="216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Conector reto 569">
            <a:extLst>
              <a:ext uri="{FF2B5EF4-FFF2-40B4-BE49-F238E27FC236}">
                <a16:creationId xmlns:a16="http://schemas.microsoft.com/office/drawing/2014/main" id="{D0C4438D-9963-44C5-9751-DE56016E97C4}"/>
              </a:ext>
            </a:extLst>
          </p:cNvPr>
          <p:cNvCxnSpPr>
            <a:cxnSpLocks/>
          </p:cNvCxnSpPr>
          <p:nvPr/>
        </p:nvCxnSpPr>
        <p:spPr>
          <a:xfrm>
            <a:off x="8332879" y="1110946"/>
            <a:ext cx="216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4" name="CaixaDeTexto 573">
            <a:extLst>
              <a:ext uri="{FF2B5EF4-FFF2-40B4-BE49-F238E27FC236}">
                <a16:creationId xmlns:a16="http://schemas.microsoft.com/office/drawing/2014/main" id="{1D10C64D-CB6D-407E-81EF-CC70B2F0A486}"/>
              </a:ext>
            </a:extLst>
          </p:cNvPr>
          <p:cNvSpPr txBox="1"/>
          <p:nvPr/>
        </p:nvSpPr>
        <p:spPr>
          <a:xfrm>
            <a:off x="8480732" y="864348"/>
            <a:ext cx="733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accent1"/>
                </a:solidFill>
                <a:latin typeface="Bell MT" panose="02020503060305020303" pitchFamily="18" charset="0"/>
              </a:rPr>
              <a:t>OH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576" name="Conector reto 575">
            <a:extLst>
              <a:ext uri="{FF2B5EF4-FFF2-40B4-BE49-F238E27FC236}">
                <a16:creationId xmlns:a16="http://schemas.microsoft.com/office/drawing/2014/main" id="{AFEA56DE-67ED-4D6A-8301-C2E9ABCA8AED}"/>
              </a:ext>
            </a:extLst>
          </p:cNvPr>
          <p:cNvCxnSpPr>
            <a:cxnSpLocks/>
          </p:cNvCxnSpPr>
          <p:nvPr/>
        </p:nvCxnSpPr>
        <p:spPr>
          <a:xfrm>
            <a:off x="8182448" y="711239"/>
            <a:ext cx="0" cy="216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7" name="CaixaDeTexto 576">
            <a:extLst>
              <a:ext uri="{FF2B5EF4-FFF2-40B4-BE49-F238E27FC236}">
                <a16:creationId xmlns:a16="http://schemas.microsoft.com/office/drawing/2014/main" id="{1B25714B-9D40-4A13-8C17-13EC13053FCB}"/>
              </a:ext>
            </a:extLst>
          </p:cNvPr>
          <p:cNvSpPr txBox="1"/>
          <p:nvPr/>
        </p:nvSpPr>
        <p:spPr>
          <a:xfrm>
            <a:off x="7991292" y="266522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accent1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580" name="Conector reto 579">
            <a:extLst>
              <a:ext uri="{FF2B5EF4-FFF2-40B4-BE49-F238E27FC236}">
                <a16:creationId xmlns:a16="http://schemas.microsoft.com/office/drawing/2014/main" id="{C51A191A-E3EC-49D0-9C1C-018F417EEFD1}"/>
              </a:ext>
            </a:extLst>
          </p:cNvPr>
          <p:cNvCxnSpPr>
            <a:cxnSpLocks/>
            <a:endCxn id="582" idx="0"/>
          </p:cNvCxnSpPr>
          <p:nvPr/>
        </p:nvCxnSpPr>
        <p:spPr>
          <a:xfrm>
            <a:off x="8175701" y="1309437"/>
            <a:ext cx="7010" cy="50347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1" name="CaixaDeTexto 580">
            <a:extLst>
              <a:ext uri="{FF2B5EF4-FFF2-40B4-BE49-F238E27FC236}">
                <a16:creationId xmlns:a16="http://schemas.microsoft.com/office/drawing/2014/main" id="{4513F9D5-78ED-47CC-97CA-916AE43A5DA6}"/>
              </a:ext>
            </a:extLst>
          </p:cNvPr>
          <p:cNvSpPr txBox="1"/>
          <p:nvPr/>
        </p:nvSpPr>
        <p:spPr>
          <a:xfrm>
            <a:off x="7450703" y="1828680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582" name="CaixaDeTexto 581">
            <a:extLst>
              <a:ext uri="{FF2B5EF4-FFF2-40B4-BE49-F238E27FC236}">
                <a16:creationId xmlns:a16="http://schemas.microsoft.com/office/drawing/2014/main" id="{552F5105-4EA8-4283-8AD1-66A98525E415}"/>
              </a:ext>
            </a:extLst>
          </p:cNvPr>
          <p:cNvSpPr txBox="1"/>
          <p:nvPr/>
        </p:nvSpPr>
        <p:spPr>
          <a:xfrm>
            <a:off x="7943669" y="1812915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583" name="Conector reto 582">
            <a:extLst>
              <a:ext uri="{FF2B5EF4-FFF2-40B4-BE49-F238E27FC236}">
                <a16:creationId xmlns:a16="http://schemas.microsoft.com/office/drawing/2014/main" id="{5E594ED3-7A8D-431C-9A5B-C113BBADEB1B}"/>
              </a:ext>
            </a:extLst>
          </p:cNvPr>
          <p:cNvCxnSpPr>
            <a:cxnSpLocks/>
          </p:cNvCxnSpPr>
          <p:nvPr/>
        </p:nvCxnSpPr>
        <p:spPr>
          <a:xfrm>
            <a:off x="7820532" y="2044299"/>
            <a:ext cx="216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Conector reto 583">
            <a:extLst>
              <a:ext uri="{FF2B5EF4-FFF2-40B4-BE49-F238E27FC236}">
                <a16:creationId xmlns:a16="http://schemas.microsoft.com/office/drawing/2014/main" id="{6FAEC702-1242-4FF1-8C41-B5A31FC069F6}"/>
              </a:ext>
            </a:extLst>
          </p:cNvPr>
          <p:cNvCxnSpPr>
            <a:cxnSpLocks/>
          </p:cNvCxnSpPr>
          <p:nvPr/>
        </p:nvCxnSpPr>
        <p:spPr>
          <a:xfrm>
            <a:off x="8348320" y="2059513"/>
            <a:ext cx="216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Conector reto 584">
            <a:extLst>
              <a:ext uri="{FF2B5EF4-FFF2-40B4-BE49-F238E27FC236}">
                <a16:creationId xmlns:a16="http://schemas.microsoft.com/office/drawing/2014/main" id="{5D9E41C2-7904-4A15-BE6F-CC171CEC8DC4}"/>
              </a:ext>
            </a:extLst>
          </p:cNvPr>
          <p:cNvCxnSpPr>
            <a:cxnSpLocks/>
          </p:cNvCxnSpPr>
          <p:nvPr/>
        </p:nvCxnSpPr>
        <p:spPr>
          <a:xfrm>
            <a:off x="9341668" y="1655886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Conector reto 585">
            <a:extLst>
              <a:ext uri="{FF2B5EF4-FFF2-40B4-BE49-F238E27FC236}">
                <a16:creationId xmlns:a16="http://schemas.microsoft.com/office/drawing/2014/main" id="{BE709456-C1FC-498B-8301-5217FAC6744A}"/>
              </a:ext>
            </a:extLst>
          </p:cNvPr>
          <p:cNvCxnSpPr>
            <a:cxnSpLocks/>
          </p:cNvCxnSpPr>
          <p:nvPr/>
        </p:nvCxnSpPr>
        <p:spPr>
          <a:xfrm>
            <a:off x="8938748" y="2043955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7" name="CaixaDeTexto 586">
            <a:extLst>
              <a:ext uri="{FF2B5EF4-FFF2-40B4-BE49-F238E27FC236}">
                <a16:creationId xmlns:a16="http://schemas.microsoft.com/office/drawing/2014/main" id="{552F387B-F6A0-4471-B798-1CCFD849E4B6}"/>
              </a:ext>
            </a:extLst>
          </p:cNvPr>
          <p:cNvSpPr txBox="1"/>
          <p:nvPr/>
        </p:nvSpPr>
        <p:spPr>
          <a:xfrm>
            <a:off x="9049941" y="1812820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588" name="CaixaDeTexto 587">
            <a:extLst>
              <a:ext uri="{FF2B5EF4-FFF2-40B4-BE49-F238E27FC236}">
                <a16:creationId xmlns:a16="http://schemas.microsoft.com/office/drawing/2014/main" id="{EDAB7F9D-FCE4-4764-9D61-AB117976C4A0}"/>
              </a:ext>
            </a:extLst>
          </p:cNvPr>
          <p:cNvSpPr txBox="1"/>
          <p:nvPr/>
        </p:nvSpPr>
        <p:spPr>
          <a:xfrm>
            <a:off x="8496173" y="1812915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accent1"/>
                </a:solidFill>
                <a:latin typeface="Bell MT" panose="02020503060305020303" pitchFamily="18" charset="0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589" name="CaixaDeTexto 588">
            <a:extLst>
              <a:ext uri="{FF2B5EF4-FFF2-40B4-BE49-F238E27FC236}">
                <a16:creationId xmlns:a16="http://schemas.microsoft.com/office/drawing/2014/main" id="{919E3135-E167-4FEF-A8D8-22CD83922130}"/>
              </a:ext>
            </a:extLst>
          </p:cNvPr>
          <p:cNvSpPr txBox="1"/>
          <p:nvPr/>
        </p:nvSpPr>
        <p:spPr>
          <a:xfrm>
            <a:off x="9034380" y="1235883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590" name="Conector reto 589">
            <a:extLst>
              <a:ext uri="{FF2B5EF4-FFF2-40B4-BE49-F238E27FC236}">
                <a16:creationId xmlns:a16="http://schemas.microsoft.com/office/drawing/2014/main" id="{4F86FAAB-C771-4F5E-934C-DD600E78AE6B}"/>
              </a:ext>
            </a:extLst>
          </p:cNvPr>
          <p:cNvCxnSpPr>
            <a:cxnSpLocks/>
          </p:cNvCxnSpPr>
          <p:nvPr/>
        </p:nvCxnSpPr>
        <p:spPr>
          <a:xfrm>
            <a:off x="9259290" y="1655886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Conector reto 590">
            <a:extLst>
              <a:ext uri="{FF2B5EF4-FFF2-40B4-BE49-F238E27FC236}">
                <a16:creationId xmlns:a16="http://schemas.microsoft.com/office/drawing/2014/main" id="{9995D6A9-2C9B-4086-96C0-A7C1EE52E173}"/>
              </a:ext>
            </a:extLst>
          </p:cNvPr>
          <p:cNvCxnSpPr>
            <a:cxnSpLocks/>
          </p:cNvCxnSpPr>
          <p:nvPr/>
        </p:nvCxnSpPr>
        <p:spPr>
          <a:xfrm>
            <a:off x="9503310" y="2068669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" name="CaixaDeTexto 592">
            <a:extLst>
              <a:ext uri="{FF2B5EF4-FFF2-40B4-BE49-F238E27FC236}">
                <a16:creationId xmlns:a16="http://schemas.microsoft.com/office/drawing/2014/main" id="{61F7A42E-244D-4776-9333-144A40BE928D}"/>
              </a:ext>
            </a:extLst>
          </p:cNvPr>
          <p:cNvSpPr txBox="1"/>
          <p:nvPr/>
        </p:nvSpPr>
        <p:spPr>
          <a:xfrm>
            <a:off x="7443693" y="2726514"/>
            <a:ext cx="34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H</a:t>
            </a:r>
            <a:endParaRPr kumimoji="0" lang="pt-BR" sz="2400" b="1" i="0" u="none" strike="noStrike" kern="1200" cap="none" spc="0" normalizeH="0" baseline="-25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594" name="CaixaDeTexto 593">
            <a:extLst>
              <a:ext uri="{FF2B5EF4-FFF2-40B4-BE49-F238E27FC236}">
                <a16:creationId xmlns:a16="http://schemas.microsoft.com/office/drawing/2014/main" id="{4662ADDE-7543-43CD-AAB0-3A5BB508F557}"/>
              </a:ext>
            </a:extLst>
          </p:cNvPr>
          <p:cNvSpPr txBox="1"/>
          <p:nvPr/>
        </p:nvSpPr>
        <p:spPr>
          <a:xfrm>
            <a:off x="7936659" y="2710749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cxnSp>
        <p:nvCxnSpPr>
          <p:cNvPr id="595" name="Conector reto 594">
            <a:extLst>
              <a:ext uri="{FF2B5EF4-FFF2-40B4-BE49-F238E27FC236}">
                <a16:creationId xmlns:a16="http://schemas.microsoft.com/office/drawing/2014/main" id="{3B6AAFA9-EACB-41A3-B5BB-E0BD8AA6D459}"/>
              </a:ext>
            </a:extLst>
          </p:cNvPr>
          <p:cNvCxnSpPr>
            <a:cxnSpLocks/>
          </p:cNvCxnSpPr>
          <p:nvPr/>
        </p:nvCxnSpPr>
        <p:spPr>
          <a:xfrm>
            <a:off x="7813522" y="2942133"/>
            <a:ext cx="216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Conector reto 595">
            <a:extLst>
              <a:ext uri="{FF2B5EF4-FFF2-40B4-BE49-F238E27FC236}">
                <a16:creationId xmlns:a16="http://schemas.microsoft.com/office/drawing/2014/main" id="{1EEA07E1-BCA0-4E38-93EC-C0A48A1FA669}"/>
              </a:ext>
            </a:extLst>
          </p:cNvPr>
          <p:cNvCxnSpPr>
            <a:cxnSpLocks/>
          </p:cNvCxnSpPr>
          <p:nvPr/>
        </p:nvCxnSpPr>
        <p:spPr>
          <a:xfrm>
            <a:off x="8341310" y="2957347"/>
            <a:ext cx="216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0" name="CaixaDeTexto 599">
            <a:extLst>
              <a:ext uri="{FF2B5EF4-FFF2-40B4-BE49-F238E27FC236}">
                <a16:creationId xmlns:a16="http://schemas.microsoft.com/office/drawing/2014/main" id="{0622C6DF-B070-4D97-9475-522F8FFC0C42}"/>
              </a:ext>
            </a:extLst>
          </p:cNvPr>
          <p:cNvSpPr txBox="1"/>
          <p:nvPr/>
        </p:nvSpPr>
        <p:spPr>
          <a:xfrm>
            <a:off x="8489163" y="2710749"/>
            <a:ext cx="67580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accent1"/>
                </a:solidFill>
                <a:latin typeface="Bell MT" panose="02020503060305020303" pitchFamily="18" charset="0"/>
              </a:rPr>
              <a:t>OH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604" name="Conector reto 603">
            <a:extLst>
              <a:ext uri="{FF2B5EF4-FFF2-40B4-BE49-F238E27FC236}">
                <a16:creationId xmlns:a16="http://schemas.microsoft.com/office/drawing/2014/main" id="{8EF7F4BE-B76F-41C7-B3F0-C361911D2DC1}"/>
              </a:ext>
            </a:extLst>
          </p:cNvPr>
          <p:cNvCxnSpPr>
            <a:cxnSpLocks/>
          </p:cNvCxnSpPr>
          <p:nvPr/>
        </p:nvCxnSpPr>
        <p:spPr>
          <a:xfrm>
            <a:off x="8175701" y="3165001"/>
            <a:ext cx="0" cy="2160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5" name="CaixaDeTexto 604">
            <a:extLst>
              <a:ext uri="{FF2B5EF4-FFF2-40B4-BE49-F238E27FC236}">
                <a16:creationId xmlns:a16="http://schemas.microsoft.com/office/drawing/2014/main" id="{CADAF727-7DE5-4F6C-B7A5-F079C48E7ACE}"/>
              </a:ext>
            </a:extLst>
          </p:cNvPr>
          <p:cNvSpPr txBox="1"/>
          <p:nvPr/>
        </p:nvSpPr>
        <p:spPr>
          <a:xfrm>
            <a:off x="7997679" y="3347204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accent1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609" name="Retângulo 608">
            <a:extLst>
              <a:ext uri="{FF2B5EF4-FFF2-40B4-BE49-F238E27FC236}">
                <a16:creationId xmlns:a16="http://schemas.microsoft.com/office/drawing/2014/main" id="{0F22106C-639E-4E03-B388-F1B70F4D6C68}"/>
              </a:ext>
            </a:extLst>
          </p:cNvPr>
          <p:cNvSpPr/>
          <p:nvPr/>
        </p:nvSpPr>
        <p:spPr>
          <a:xfrm>
            <a:off x="9734018" y="1773284"/>
            <a:ext cx="1111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(CH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2</a:t>
            </a:r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)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14</a:t>
            </a:r>
            <a:endParaRPr lang="pt-BR" sz="2400" dirty="0"/>
          </a:p>
        </p:txBody>
      </p:sp>
      <p:sp>
        <p:nvSpPr>
          <p:cNvPr id="610" name="Retângulo 609">
            <a:extLst>
              <a:ext uri="{FF2B5EF4-FFF2-40B4-BE49-F238E27FC236}">
                <a16:creationId xmlns:a16="http://schemas.microsoft.com/office/drawing/2014/main" id="{F5CBAE80-864E-4F46-9F03-9552C0B94AAC}"/>
              </a:ext>
            </a:extLst>
          </p:cNvPr>
          <p:cNvSpPr/>
          <p:nvPr/>
        </p:nvSpPr>
        <p:spPr>
          <a:xfrm>
            <a:off x="11047018" y="1788842"/>
            <a:ext cx="720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CH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3</a:t>
            </a:r>
            <a:endParaRPr lang="pt-BR" sz="2400" dirty="0"/>
          </a:p>
        </p:txBody>
      </p:sp>
      <p:cxnSp>
        <p:nvCxnSpPr>
          <p:cNvPr id="611" name="Conector reto 610">
            <a:extLst>
              <a:ext uri="{FF2B5EF4-FFF2-40B4-BE49-F238E27FC236}">
                <a16:creationId xmlns:a16="http://schemas.microsoft.com/office/drawing/2014/main" id="{4DBB1C9F-B17D-4690-9059-04E926B03A59}"/>
              </a:ext>
            </a:extLst>
          </p:cNvPr>
          <p:cNvCxnSpPr>
            <a:cxnSpLocks/>
          </p:cNvCxnSpPr>
          <p:nvPr/>
        </p:nvCxnSpPr>
        <p:spPr>
          <a:xfrm flipV="1">
            <a:off x="10816540" y="2041986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9" name="Conector reto 618">
            <a:extLst>
              <a:ext uri="{FF2B5EF4-FFF2-40B4-BE49-F238E27FC236}">
                <a16:creationId xmlns:a16="http://schemas.microsoft.com/office/drawing/2014/main" id="{733A416F-F98E-44EC-BFDB-48F637551427}"/>
              </a:ext>
            </a:extLst>
          </p:cNvPr>
          <p:cNvCxnSpPr>
            <a:cxnSpLocks/>
          </p:cNvCxnSpPr>
          <p:nvPr/>
        </p:nvCxnSpPr>
        <p:spPr>
          <a:xfrm>
            <a:off x="8173149" y="2223036"/>
            <a:ext cx="7010" cy="50347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Conector reto 619">
            <a:extLst>
              <a:ext uri="{FF2B5EF4-FFF2-40B4-BE49-F238E27FC236}">
                <a16:creationId xmlns:a16="http://schemas.microsoft.com/office/drawing/2014/main" id="{9F79E622-C401-465B-BFDF-F49C8201349C}"/>
              </a:ext>
            </a:extLst>
          </p:cNvPr>
          <p:cNvCxnSpPr>
            <a:cxnSpLocks/>
          </p:cNvCxnSpPr>
          <p:nvPr/>
        </p:nvCxnSpPr>
        <p:spPr>
          <a:xfrm>
            <a:off x="7772489" y="4941263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Conector reto 620">
            <a:extLst>
              <a:ext uri="{FF2B5EF4-FFF2-40B4-BE49-F238E27FC236}">
                <a16:creationId xmlns:a16="http://schemas.microsoft.com/office/drawing/2014/main" id="{19E4406F-0F93-4B04-B84D-027007ECDDFD}"/>
              </a:ext>
            </a:extLst>
          </p:cNvPr>
          <p:cNvCxnSpPr>
            <a:cxnSpLocks/>
          </p:cNvCxnSpPr>
          <p:nvPr/>
        </p:nvCxnSpPr>
        <p:spPr>
          <a:xfrm>
            <a:off x="8765837" y="4537636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" name="Conector reto 621">
            <a:extLst>
              <a:ext uri="{FF2B5EF4-FFF2-40B4-BE49-F238E27FC236}">
                <a16:creationId xmlns:a16="http://schemas.microsoft.com/office/drawing/2014/main" id="{F07C6FBC-CBAA-4652-B692-DC9FA962B6F1}"/>
              </a:ext>
            </a:extLst>
          </p:cNvPr>
          <p:cNvCxnSpPr>
            <a:cxnSpLocks/>
          </p:cNvCxnSpPr>
          <p:nvPr/>
        </p:nvCxnSpPr>
        <p:spPr>
          <a:xfrm>
            <a:off x="8362917" y="4925705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3" name="CaixaDeTexto 622">
            <a:extLst>
              <a:ext uri="{FF2B5EF4-FFF2-40B4-BE49-F238E27FC236}">
                <a16:creationId xmlns:a16="http://schemas.microsoft.com/office/drawing/2014/main" id="{D7CD341D-827C-4807-9271-F5A1770C9758}"/>
              </a:ext>
            </a:extLst>
          </p:cNvPr>
          <p:cNvSpPr txBox="1"/>
          <p:nvPr/>
        </p:nvSpPr>
        <p:spPr>
          <a:xfrm>
            <a:off x="8474110" y="4694570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624" name="CaixaDeTexto 623">
            <a:extLst>
              <a:ext uri="{FF2B5EF4-FFF2-40B4-BE49-F238E27FC236}">
                <a16:creationId xmlns:a16="http://schemas.microsoft.com/office/drawing/2014/main" id="{AB7EF1EC-3F8B-4413-A6AD-E68EB05D67AE}"/>
              </a:ext>
            </a:extLst>
          </p:cNvPr>
          <p:cNvSpPr txBox="1"/>
          <p:nvPr/>
        </p:nvSpPr>
        <p:spPr>
          <a:xfrm>
            <a:off x="7920342" y="4694665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bg1"/>
                </a:solidFill>
                <a:latin typeface="Bell MT" panose="02020503060305020303" pitchFamily="18" charset="0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625" name="CaixaDeTexto 624">
            <a:extLst>
              <a:ext uri="{FF2B5EF4-FFF2-40B4-BE49-F238E27FC236}">
                <a16:creationId xmlns:a16="http://schemas.microsoft.com/office/drawing/2014/main" id="{BEBF885D-E430-45BA-931C-493DD99832FB}"/>
              </a:ext>
            </a:extLst>
          </p:cNvPr>
          <p:cNvSpPr txBox="1"/>
          <p:nvPr/>
        </p:nvSpPr>
        <p:spPr>
          <a:xfrm>
            <a:off x="8456911" y="4097223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626" name="Conector reto 625">
            <a:extLst>
              <a:ext uri="{FF2B5EF4-FFF2-40B4-BE49-F238E27FC236}">
                <a16:creationId xmlns:a16="http://schemas.microsoft.com/office/drawing/2014/main" id="{B012D37B-AB42-44AA-8C79-BDC3F7F66A2E}"/>
              </a:ext>
            </a:extLst>
          </p:cNvPr>
          <p:cNvCxnSpPr>
            <a:cxnSpLocks/>
          </p:cNvCxnSpPr>
          <p:nvPr/>
        </p:nvCxnSpPr>
        <p:spPr>
          <a:xfrm>
            <a:off x="8683459" y="4537636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Conector reto 626">
            <a:extLst>
              <a:ext uri="{FF2B5EF4-FFF2-40B4-BE49-F238E27FC236}">
                <a16:creationId xmlns:a16="http://schemas.microsoft.com/office/drawing/2014/main" id="{8CDDE7AB-4E68-4CA9-B077-1D599DA1ED1B}"/>
              </a:ext>
            </a:extLst>
          </p:cNvPr>
          <p:cNvCxnSpPr>
            <a:cxnSpLocks/>
          </p:cNvCxnSpPr>
          <p:nvPr/>
        </p:nvCxnSpPr>
        <p:spPr>
          <a:xfrm>
            <a:off x="8927479" y="4898903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8" name="CaixaDeTexto 627">
            <a:extLst>
              <a:ext uri="{FF2B5EF4-FFF2-40B4-BE49-F238E27FC236}">
                <a16:creationId xmlns:a16="http://schemas.microsoft.com/office/drawing/2014/main" id="{048B822A-E4FA-4784-9BFC-2298EA4A6B39}"/>
              </a:ext>
            </a:extLst>
          </p:cNvPr>
          <p:cNvSpPr txBox="1"/>
          <p:nvPr/>
        </p:nvSpPr>
        <p:spPr>
          <a:xfrm>
            <a:off x="7413742" y="4711451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bg1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629" name="Retângulo 628">
            <a:extLst>
              <a:ext uri="{FF2B5EF4-FFF2-40B4-BE49-F238E27FC236}">
                <a16:creationId xmlns:a16="http://schemas.microsoft.com/office/drawing/2014/main" id="{FA9CE265-87C1-49FA-9145-EDD7540E5CFB}"/>
              </a:ext>
            </a:extLst>
          </p:cNvPr>
          <p:cNvSpPr/>
          <p:nvPr/>
        </p:nvSpPr>
        <p:spPr>
          <a:xfrm>
            <a:off x="9143815" y="4630638"/>
            <a:ext cx="1111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(CH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2</a:t>
            </a:r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)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14</a:t>
            </a:r>
            <a:endParaRPr lang="pt-BR" sz="2400" dirty="0"/>
          </a:p>
        </p:txBody>
      </p:sp>
      <p:sp>
        <p:nvSpPr>
          <p:cNvPr id="630" name="Retângulo 629">
            <a:extLst>
              <a:ext uri="{FF2B5EF4-FFF2-40B4-BE49-F238E27FC236}">
                <a16:creationId xmlns:a16="http://schemas.microsoft.com/office/drawing/2014/main" id="{DAB43A81-3379-4CBE-B12A-6EF7A7ED6FE3}"/>
              </a:ext>
            </a:extLst>
          </p:cNvPr>
          <p:cNvSpPr/>
          <p:nvPr/>
        </p:nvSpPr>
        <p:spPr>
          <a:xfrm>
            <a:off x="10379541" y="4659075"/>
            <a:ext cx="720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CH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3</a:t>
            </a:r>
            <a:endParaRPr lang="pt-BR" sz="2400" dirty="0"/>
          </a:p>
        </p:txBody>
      </p:sp>
      <p:cxnSp>
        <p:nvCxnSpPr>
          <p:cNvPr id="631" name="Conector reto 630">
            <a:extLst>
              <a:ext uri="{FF2B5EF4-FFF2-40B4-BE49-F238E27FC236}">
                <a16:creationId xmlns:a16="http://schemas.microsoft.com/office/drawing/2014/main" id="{C6FF567F-7FC7-40F1-90BA-07DCB8F522EA}"/>
              </a:ext>
            </a:extLst>
          </p:cNvPr>
          <p:cNvCxnSpPr>
            <a:cxnSpLocks/>
          </p:cNvCxnSpPr>
          <p:nvPr/>
        </p:nvCxnSpPr>
        <p:spPr>
          <a:xfrm flipV="1">
            <a:off x="10213458" y="4899340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2" name="Conector reto 631">
            <a:extLst>
              <a:ext uri="{FF2B5EF4-FFF2-40B4-BE49-F238E27FC236}">
                <a16:creationId xmlns:a16="http://schemas.microsoft.com/office/drawing/2014/main" id="{E0E0EFFC-7148-486B-96A6-D5836F13599B}"/>
              </a:ext>
            </a:extLst>
          </p:cNvPr>
          <p:cNvCxnSpPr>
            <a:cxnSpLocks/>
          </p:cNvCxnSpPr>
          <p:nvPr/>
        </p:nvCxnSpPr>
        <p:spPr>
          <a:xfrm>
            <a:off x="7799622" y="6304277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Conector reto 632">
            <a:extLst>
              <a:ext uri="{FF2B5EF4-FFF2-40B4-BE49-F238E27FC236}">
                <a16:creationId xmlns:a16="http://schemas.microsoft.com/office/drawing/2014/main" id="{BCF5F4D4-1DBA-46DA-B7DC-07E6EDB8A03D}"/>
              </a:ext>
            </a:extLst>
          </p:cNvPr>
          <p:cNvCxnSpPr>
            <a:cxnSpLocks/>
          </p:cNvCxnSpPr>
          <p:nvPr/>
        </p:nvCxnSpPr>
        <p:spPr>
          <a:xfrm>
            <a:off x="8792970" y="5900650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4" name="Conector reto 633">
            <a:extLst>
              <a:ext uri="{FF2B5EF4-FFF2-40B4-BE49-F238E27FC236}">
                <a16:creationId xmlns:a16="http://schemas.microsoft.com/office/drawing/2014/main" id="{06EACDE2-988C-4018-8935-A8E6ACC41E2D}"/>
              </a:ext>
            </a:extLst>
          </p:cNvPr>
          <p:cNvCxnSpPr>
            <a:cxnSpLocks/>
          </p:cNvCxnSpPr>
          <p:nvPr/>
        </p:nvCxnSpPr>
        <p:spPr>
          <a:xfrm>
            <a:off x="8390050" y="6288719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5" name="CaixaDeTexto 634">
            <a:extLst>
              <a:ext uri="{FF2B5EF4-FFF2-40B4-BE49-F238E27FC236}">
                <a16:creationId xmlns:a16="http://schemas.microsoft.com/office/drawing/2014/main" id="{165057FE-F61F-413A-8E5D-AE695A311826}"/>
              </a:ext>
            </a:extLst>
          </p:cNvPr>
          <p:cNvSpPr txBox="1"/>
          <p:nvPr/>
        </p:nvSpPr>
        <p:spPr>
          <a:xfrm>
            <a:off x="8501243" y="6057584"/>
            <a:ext cx="4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</a:p>
        </p:txBody>
      </p:sp>
      <p:sp>
        <p:nvSpPr>
          <p:cNvPr id="636" name="CaixaDeTexto 635">
            <a:extLst>
              <a:ext uri="{FF2B5EF4-FFF2-40B4-BE49-F238E27FC236}">
                <a16:creationId xmlns:a16="http://schemas.microsoft.com/office/drawing/2014/main" id="{DC613B75-98C3-47AA-80BA-D4676DA91D01}"/>
              </a:ext>
            </a:extLst>
          </p:cNvPr>
          <p:cNvSpPr txBox="1"/>
          <p:nvPr/>
        </p:nvSpPr>
        <p:spPr>
          <a:xfrm>
            <a:off x="7947475" y="6057679"/>
            <a:ext cx="4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bg1"/>
                </a:solidFill>
                <a:latin typeface="Bell MT" panose="02020503060305020303" pitchFamily="18" charset="0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637" name="CaixaDeTexto 636">
            <a:extLst>
              <a:ext uri="{FF2B5EF4-FFF2-40B4-BE49-F238E27FC236}">
                <a16:creationId xmlns:a16="http://schemas.microsoft.com/office/drawing/2014/main" id="{8B0E39CC-F993-4F87-A88F-213209F499E9}"/>
              </a:ext>
            </a:extLst>
          </p:cNvPr>
          <p:cNvSpPr txBox="1"/>
          <p:nvPr/>
        </p:nvSpPr>
        <p:spPr>
          <a:xfrm>
            <a:off x="8484044" y="5460237"/>
            <a:ext cx="53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O</a:t>
            </a:r>
            <a:endParaRPr kumimoji="0" lang="pt-BR" sz="2400" b="1" i="0" u="none" strike="noStrike" kern="1200" cap="none" spc="0" normalizeH="0" baseline="3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cxnSp>
        <p:nvCxnSpPr>
          <p:cNvPr id="638" name="Conector reto 637">
            <a:extLst>
              <a:ext uri="{FF2B5EF4-FFF2-40B4-BE49-F238E27FC236}">
                <a16:creationId xmlns:a16="http://schemas.microsoft.com/office/drawing/2014/main" id="{AB33305D-15FE-40E1-9327-2B197DF48C1B}"/>
              </a:ext>
            </a:extLst>
          </p:cNvPr>
          <p:cNvCxnSpPr>
            <a:cxnSpLocks/>
          </p:cNvCxnSpPr>
          <p:nvPr/>
        </p:nvCxnSpPr>
        <p:spPr>
          <a:xfrm>
            <a:off x="8710592" y="5900650"/>
            <a:ext cx="0" cy="216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9" name="Conector reto 638">
            <a:extLst>
              <a:ext uri="{FF2B5EF4-FFF2-40B4-BE49-F238E27FC236}">
                <a16:creationId xmlns:a16="http://schemas.microsoft.com/office/drawing/2014/main" id="{5D2C9BD0-8321-4ED7-94FB-F9E5312BDCFC}"/>
              </a:ext>
            </a:extLst>
          </p:cNvPr>
          <p:cNvCxnSpPr>
            <a:cxnSpLocks/>
          </p:cNvCxnSpPr>
          <p:nvPr/>
        </p:nvCxnSpPr>
        <p:spPr>
          <a:xfrm>
            <a:off x="8954612" y="6261917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0" name="CaixaDeTexto 639">
            <a:extLst>
              <a:ext uri="{FF2B5EF4-FFF2-40B4-BE49-F238E27FC236}">
                <a16:creationId xmlns:a16="http://schemas.microsoft.com/office/drawing/2014/main" id="{AD206DDD-4E04-4D15-830E-EDEC98B310BA}"/>
              </a:ext>
            </a:extLst>
          </p:cNvPr>
          <p:cNvSpPr txBox="1"/>
          <p:nvPr/>
        </p:nvSpPr>
        <p:spPr>
          <a:xfrm>
            <a:off x="7440875" y="6074465"/>
            <a:ext cx="35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chemeClr val="bg1"/>
                </a:solidFill>
                <a:latin typeface="Bell MT" panose="02020503060305020303" pitchFamily="18" charset="0"/>
              </a:rPr>
              <a:t>H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sp>
        <p:nvSpPr>
          <p:cNvPr id="641" name="Retângulo 640">
            <a:extLst>
              <a:ext uri="{FF2B5EF4-FFF2-40B4-BE49-F238E27FC236}">
                <a16:creationId xmlns:a16="http://schemas.microsoft.com/office/drawing/2014/main" id="{EDF564D6-3175-421E-BF79-67C246885FBD}"/>
              </a:ext>
            </a:extLst>
          </p:cNvPr>
          <p:cNvSpPr/>
          <p:nvPr/>
        </p:nvSpPr>
        <p:spPr>
          <a:xfrm>
            <a:off x="9170948" y="5993652"/>
            <a:ext cx="1111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(CH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2</a:t>
            </a:r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)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14</a:t>
            </a:r>
            <a:endParaRPr lang="pt-BR" sz="2400" dirty="0"/>
          </a:p>
        </p:txBody>
      </p:sp>
      <p:sp>
        <p:nvSpPr>
          <p:cNvPr id="642" name="Retângulo 641">
            <a:extLst>
              <a:ext uri="{FF2B5EF4-FFF2-40B4-BE49-F238E27FC236}">
                <a16:creationId xmlns:a16="http://schemas.microsoft.com/office/drawing/2014/main" id="{C6794F54-7C20-4FFD-BE70-E3EE7303A738}"/>
              </a:ext>
            </a:extLst>
          </p:cNvPr>
          <p:cNvSpPr/>
          <p:nvPr/>
        </p:nvSpPr>
        <p:spPr>
          <a:xfrm>
            <a:off x="10406674" y="6009210"/>
            <a:ext cx="720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ell MT" panose="02020503060305020303" pitchFamily="18" charset="0"/>
              </a:rPr>
              <a:t>CH</a:t>
            </a:r>
            <a:r>
              <a:rPr lang="pt-BR" sz="2400" baseline="-25000" dirty="0">
                <a:solidFill>
                  <a:schemeClr val="bg1"/>
                </a:solidFill>
                <a:latin typeface="Bell MT" panose="02020503060305020303" pitchFamily="18" charset="0"/>
              </a:rPr>
              <a:t>3</a:t>
            </a:r>
            <a:endParaRPr lang="pt-BR" sz="2400" dirty="0"/>
          </a:p>
        </p:txBody>
      </p:sp>
      <p:cxnSp>
        <p:nvCxnSpPr>
          <p:cNvPr id="643" name="Conector reto 642">
            <a:extLst>
              <a:ext uri="{FF2B5EF4-FFF2-40B4-BE49-F238E27FC236}">
                <a16:creationId xmlns:a16="http://schemas.microsoft.com/office/drawing/2014/main" id="{320A8561-A80B-4194-9AD7-AA72CAC50B4F}"/>
              </a:ext>
            </a:extLst>
          </p:cNvPr>
          <p:cNvCxnSpPr>
            <a:cxnSpLocks/>
          </p:cNvCxnSpPr>
          <p:nvPr/>
        </p:nvCxnSpPr>
        <p:spPr>
          <a:xfrm flipV="1">
            <a:off x="10240591" y="6262354"/>
            <a:ext cx="216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" name="Conector de Seta Reta 644">
            <a:extLst>
              <a:ext uri="{FF2B5EF4-FFF2-40B4-BE49-F238E27FC236}">
                <a16:creationId xmlns:a16="http://schemas.microsoft.com/office/drawing/2014/main" id="{7DB43995-24C2-4456-BFB6-72C1601CF854}"/>
              </a:ext>
            </a:extLst>
          </p:cNvPr>
          <p:cNvCxnSpPr>
            <a:cxnSpLocks/>
          </p:cNvCxnSpPr>
          <p:nvPr/>
        </p:nvCxnSpPr>
        <p:spPr>
          <a:xfrm flipV="1">
            <a:off x="4922989" y="3475319"/>
            <a:ext cx="1829305" cy="2938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Espaço Reservado para Conteúdo 2">
            <a:extLst>
              <a:ext uri="{FF2B5EF4-FFF2-40B4-BE49-F238E27FC236}">
                <a16:creationId xmlns:a16="http://schemas.microsoft.com/office/drawing/2014/main" id="{C9A28912-3F7A-4B83-9555-17CC486AE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786" y="2991290"/>
            <a:ext cx="1416050" cy="5302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>
                <a:solidFill>
                  <a:schemeClr val="accent4"/>
                </a:solidFill>
                <a:latin typeface="Bell MT" panose="02020503060305020303" pitchFamily="18" charset="0"/>
              </a:rPr>
              <a:t>Lipases</a:t>
            </a:r>
          </a:p>
        </p:txBody>
      </p:sp>
    </p:spTree>
    <p:extLst>
      <p:ext uri="{BB962C8B-B14F-4D97-AF65-F5344CB8AC3E}">
        <p14:creationId xmlns:p14="http://schemas.microsoft.com/office/powerpoint/2010/main" val="991458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0FFCCA6F-77AE-4FA3-AAB8-041E15D1F2F7}"/>
              </a:ext>
            </a:extLst>
          </p:cNvPr>
          <p:cNvGrpSpPr/>
          <p:nvPr/>
        </p:nvGrpSpPr>
        <p:grpSpPr>
          <a:xfrm>
            <a:off x="3165531" y="2637848"/>
            <a:ext cx="8069801" cy="1704258"/>
            <a:chOff x="3165531" y="2637848"/>
            <a:chExt cx="8069801" cy="1704258"/>
          </a:xfrm>
        </p:grpSpPr>
        <p:cxnSp>
          <p:nvCxnSpPr>
            <p:cNvPr id="5" name="Conector reto 4">
              <a:extLst>
                <a:ext uri="{FF2B5EF4-FFF2-40B4-BE49-F238E27FC236}">
                  <a16:creationId xmlns:a16="http://schemas.microsoft.com/office/drawing/2014/main" id="{E483E34B-5207-4731-9523-FA47C614660A}"/>
                </a:ext>
              </a:extLst>
            </p:cNvPr>
            <p:cNvCxnSpPr>
              <a:cxnSpLocks/>
            </p:cNvCxnSpPr>
            <p:nvPr/>
          </p:nvCxnSpPr>
          <p:spPr>
            <a:xfrm>
              <a:off x="3568451" y="3057851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E04E2094-85C1-4A2A-8031-1C2CDEB0B013}"/>
                </a:ext>
              </a:extLst>
            </p:cNvPr>
            <p:cNvCxnSpPr>
              <a:cxnSpLocks/>
            </p:cNvCxnSpPr>
            <p:nvPr/>
          </p:nvCxnSpPr>
          <p:spPr>
            <a:xfrm>
              <a:off x="3165531" y="3445920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56D171A5-085B-4CCE-B4DE-7444749532DA}"/>
                </a:ext>
              </a:extLst>
            </p:cNvPr>
            <p:cNvSpPr txBox="1"/>
            <p:nvPr/>
          </p:nvSpPr>
          <p:spPr>
            <a:xfrm>
              <a:off x="3276724" y="3214785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9DC4C67-0C88-4CA8-BB82-DDAC8F28E186}"/>
                </a:ext>
              </a:extLst>
            </p:cNvPr>
            <p:cNvSpPr txBox="1"/>
            <p:nvPr/>
          </p:nvSpPr>
          <p:spPr>
            <a:xfrm>
              <a:off x="3261163" y="2637848"/>
              <a:ext cx="536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</a:t>
              </a:r>
              <a:endPara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4B6B4B93-ADAF-4AF7-95E7-B04F2756A4A5}"/>
                </a:ext>
              </a:extLst>
            </p:cNvPr>
            <p:cNvCxnSpPr>
              <a:cxnSpLocks/>
            </p:cNvCxnSpPr>
            <p:nvPr/>
          </p:nvCxnSpPr>
          <p:spPr>
            <a:xfrm>
              <a:off x="3486073" y="3057851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B726A3A5-B78C-422C-89EB-399F49F9243E}"/>
                </a:ext>
              </a:extLst>
            </p:cNvPr>
            <p:cNvCxnSpPr>
              <a:cxnSpLocks/>
            </p:cNvCxnSpPr>
            <p:nvPr/>
          </p:nvCxnSpPr>
          <p:spPr>
            <a:xfrm>
              <a:off x="3730093" y="3470634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73273C81-4C68-46BB-A6EF-1C992AE0120C}"/>
                </a:ext>
              </a:extLst>
            </p:cNvPr>
            <p:cNvSpPr txBox="1"/>
            <p:nvPr/>
          </p:nvSpPr>
          <p:spPr>
            <a:xfrm>
              <a:off x="3887075" y="3252158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13B33999-B1A6-4BA7-B2B9-F22E32A10E49}"/>
                </a:ext>
              </a:extLst>
            </p:cNvPr>
            <p:cNvCxnSpPr>
              <a:cxnSpLocks/>
            </p:cNvCxnSpPr>
            <p:nvPr/>
          </p:nvCxnSpPr>
          <p:spPr>
            <a:xfrm>
              <a:off x="4141295" y="3099049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4066C318-ED3F-4860-B34C-F7F39102F927}"/>
                </a:ext>
              </a:extLst>
            </p:cNvPr>
            <p:cNvSpPr txBox="1"/>
            <p:nvPr/>
          </p:nvSpPr>
          <p:spPr>
            <a:xfrm>
              <a:off x="3950139" y="2654332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7E47F336-E94F-4FEE-9228-A206F951D77B}"/>
                </a:ext>
              </a:extLst>
            </p:cNvPr>
            <p:cNvCxnSpPr>
              <a:cxnSpLocks/>
            </p:cNvCxnSpPr>
            <p:nvPr/>
          </p:nvCxnSpPr>
          <p:spPr>
            <a:xfrm>
              <a:off x="4132864" y="3713616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85AD9EA0-0AAD-46B7-8D43-8020E1FCB0AA}"/>
                </a:ext>
              </a:extLst>
            </p:cNvPr>
            <p:cNvSpPr txBox="1"/>
            <p:nvPr/>
          </p:nvSpPr>
          <p:spPr>
            <a:xfrm>
              <a:off x="3954842" y="3858748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F89AFA28-D4FB-4CB0-8F23-37B8C4443F01}"/>
                </a:ext>
              </a:extLst>
            </p:cNvPr>
            <p:cNvCxnSpPr>
              <a:cxnSpLocks/>
            </p:cNvCxnSpPr>
            <p:nvPr/>
          </p:nvCxnSpPr>
          <p:spPr>
            <a:xfrm>
              <a:off x="4313447" y="3480875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4A5382BA-F624-49CD-BF66-4D1B1B79BB0F}"/>
                </a:ext>
              </a:extLst>
            </p:cNvPr>
            <p:cNvSpPr txBox="1"/>
            <p:nvPr/>
          </p:nvSpPr>
          <p:spPr>
            <a:xfrm>
              <a:off x="4445718" y="3262399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39D0488B-7E14-484A-9B33-CF27308E388B}"/>
                </a:ext>
              </a:extLst>
            </p:cNvPr>
            <p:cNvCxnSpPr>
              <a:cxnSpLocks/>
            </p:cNvCxnSpPr>
            <p:nvPr/>
          </p:nvCxnSpPr>
          <p:spPr>
            <a:xfrm>
              <a:off x="4699938" y="3109290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04BEC5F6-0731-486F-89F5-4283AE4DB598}"/>
                </a:ext>
              </a:extLst>
            </p:cNvPr>
            <p:cNvSpPr txBox="1"/>
            <p:nvPr/>
          </p:nvSpPr>
          <p:spPr>
            <a:xfrm>
              <a:off x="4508782" y="2664573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33BDEF81-EBB9-4147-AAB5-010D133547EA}"/>
                </a:ext>
              </a:extLst>
            </p:cNvPr>
            <p:cNvCxnSpPr>
              <a:cxnSpLocks/>
            </p:cNvCxnSpPr>
            <p:nvPr/>
          </p:nvCxnSpPr>
          <p:spPr>
            <a:xfrm>
              <a:off x="4691507" y="3723857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7502E8EB-0FBB-483D-AB11-8CEC01FE15F0}"/>
                </a:ext>
              </a:extLst>
            </p:cNvPr>
            <p:cNvSpPr txBox="1"/>
            <p:nvPr/>
          </p:nvSpPr>
          <p:spPr>
            <a:xfrm>
              <a:off x="4513485" y="3868989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1E292B95-5F67-4757-AF65-868482CB3DED}"/>
                </a:ext>
              </a:extLst>
            </p:cNvPr>
            <p:cNvCxnSpPr>
              <a:cxnSpLocks/>
            </p:cNvCxnSpPr>
            <p:nvPr/>
          </p:nvCxnSpPr>
          <p:spPr>
            <a:xfrm>
              <a:off x="4838536" y="3495348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FB8734C-730D-4883-89F8-11EAB61C6A45}"/>
                </a:ext>
              </a:extLst>
            </p:cNvPr>
            <p:cNvSpPr txBox="1"/>
            <p:nvPr/>
          </p:nvSpPr>
          <p:spPr>
            <a:xfrm>
              <a:off x="4958452" y="3264515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74976CC4-BD37-436A-B7B8-8CB1DD0FFC5F}"/>
                </a:ext>
              </a:extLst>
            </p:cNvPr>
            <p:cNvCxnSpPr>
              <a:cxnSpLocks/>
            </p:cNvCxnSpPr>
            <p:nvPr/>
          </p:nvCxnSpPr>
          <p:spPr>
            <a:xfrm>
              <a:off x="5212672" y="3111406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5DA4DCC3-D6FE-4740-A91B-434E1412498B}"/>
                </a:ext>
              </a:extLst>
            </p:cNvPr>
            <p:cNvSpPr txBox="1"/>
            <p:nvPr/>
          </p:nvSpPr>
          <p:spPr>
            <a:xfrm>
              <a:off x="5021516" y="2666689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FFEFF17D-59A9-4663-BC06-048ADB417F54}"/>
                </a:ext>
              </a:extLst>
            </p:cNvPr>
            <p:cNvCxnSpPr>
              <a:cxnSpLocks/>
            </p:cNvCxnSpPr>
            <p:nvPr/>
          </p:nvCxnSpPr>
          <p:spPr>
            <a:xfrm>
              <a:off x="5204241" y="3725973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31FAA106-331F-4FE2-BA8A-E92E2E5D5F78}"/>
                </a:ext>
              </a:extLst>
            </p:cNvPr>
            <p:cNvSpPr txBox="1"/>
            <p:nvPr/>
          </p:nvSpPr>
          <p:spPr>
            <a:xfrm>
              <a:off x="5026219" y="3871105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9502FC92-B442-4414-A5C6-7C0CADF34DEE}"/>
                </a:ext>
              </a:extLst>
            </p:cNvPr>
            <p:cNvCxnSpPr>
              <a:cxnSpLocks/>
            </p:cNvCxnSpPr>
            <p:nvPr/>
          </p:nvCxnSpPr>
          <p:spPr>
            <a:xfrm>
              <a:off x="5384824" y="3493232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58E6C5DB-5BA5-4448-986A-16AD6E37D121}"/>
                </a:ext>
              </a:extLst>
            </p:cNvPr>
            <p:cNvSpPr txBox="1"/>
            <p:nvPr/>
          </p:nvSpPr>
          <p:spPr>
            <a:xfrm>
              <a:off x="5504737" y="3262399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383D1C1B-1F04-4FDA-85B5-2147D5B56A72}"/>
                </a:ext>
              </a:extLst>
            </p:cNvPr>
            <p:cNvCxnSpPr>
              <a:cxnSpLocks/>
            </p:cNvCxnSpPr>
            <p:nvPr/>
          </p:nvCxnSpPr>
          <p:spPr>
            <a:xfrm>
              <a:off x="5758957" y="3109290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0124A28C-FA1D-41C1-9A19-FB159D635184}"/>
                </a:ext>
              </a:extLst>
            </p:cNvPr>
            <p:cNvSpPr txBox="1"/>
            <p:nvPr/>
          </p:nvSpPr>
          <p:spPr>
            <a:xfrm>
              <a:off x="5567801" y="2664573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DD202A1E-66C4-4F3E-B760-5EAC0D301EE4}"/>
                </a:ext>
              </a:extLst>
            </p:cNvPr>
            <p:cNvCxnSpPr>
              <a:cxnSpLocks/>
            </p:cNvCxnSpPr>
            <p:nvPr/>
          </p:nvCxnSpPr>
          <p:spPr>
            <a:xfrm>
              <a:off x="5750526" y="3723857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EE8745B5-C9C8-41A8-A858-BD932FB6C51A}"/>
                </a:ext>
              </a:extLst>
            </p:cNvPr>
            <p:cNvSpPr txBox="1"/>
            <p:nvPr/>
          </p:nvSpPr>
          <p:spPr>
            <a:xfrm>
              <a:off x="5572504" y="3868989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2281679C-A4C8-4AE4-A8C8-64A5C73ECABD}"/>
                </a:ext>
              </a:extLst>
            </p:cNvPr>
            <p:cNvCxnSpPr>
              <a:cxnSpLocks/>
            </p:cNvCxnSpPr>
            <p:nvPr/>
          </p:nvCxnSpPr>
          <p:spPr>
            <a:xfrm>
              <a:off x="5923519" y="3495348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333AD4ED-EC2F-48FB-85C1-ED66EE298770}"/>
                </a:ext>
              </a:extLst>
            </p:cNvPr>
            <p:cNvSpPr txBox="1"/>
            <p:nvPr/>
          </p:nvSpPr>
          <p:spPr>
            <a:xfrm>
              <a:off x="6031075" y="3264515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36" name="Conector reto 35">
              <a:extLst>
                <a:ext uri="{FF2B5EF4-FFF2-40B4-BE49-F238E27FC236}">
                  <a16:creationId xmlns:a16="http://schemas.microsoft.com/office/drawing/2014/main" id="{14960348-D0FD-433D-A4C3-F3F91F986A78}"/>
                </a:ext>
              </a:extLst>
            </p:cNvPr>
            <p:cNvCxnSpPr>
              <a:cxnSpLocks/>
            </p:cNvCxnSpPr>
            <p:nvPr/>
          </p:nvCxnSpPr>
          <p:spPr>
            <a:xfrm>
              <a:off x="6285295" y="3111406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A395BE2E-2B64-4FCD-BDFF-DA0C0416598E}"/>
                </a:ext>
              </a:extLst>
            </p:cNvPr>
            <p:cNvSpPr txBox="1"/>
            <p:nvPr/>
          </p:nvSpPr>
          <p:spPr>
            <a:xfrm>
              <a:off x="6094139" y="2666689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22AC6110-57CA-43FA-944B-F7EC56ADC932}"/>
                </a:ext>
              </a:extLst>
            </p:cNvPr>
            <p:cNvCxnSpPr>
              <a:cxnSpLocks/>
            </p:cNvCxnSpPr>
            <p:nvPr/>
          </p:nvCxnSpPr>
          <p:spPr>
            <a:xfrm>
              <a:off x="6276864" y="3725973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0E112E29-5352-40FF-985E-F4E44167374A}"/>
                </a:ext>
              </a:extLst>
            </p:cNvPr>
            <p:cNvSpPr txBox="1"/>
            <p:nvPr/>
          </p:nvSpPr>
          <p:spPr>
            <a:xfrm>
              <a:off x="6098842" y="3871105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5E0EDD51-15F7-4178-957D-F1BFCB0D48F7}"/>
                </a:ext>
              </a:extLst>
            </p:cNvPr>
            <p:cNvCxnSpPr>
              <a:cxnSpLocks/>
            </p:cNvCxnSpPr>
            <p:nvPr/>
          </p:nvCxnSpPr>
          <p:spPr>
            <a:xfrm>
              <a:off x="6457447" y="3493232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EAF34B67-BA1B-42D2-A65E-3A978490DC6B}"/>
                </a:ext>
              </a:extLst>
            </p:cNvPr>
            <p:cNvSpPr txBox="1"/>
            <p:nvPr/>
          </p:nvSpPr>
          <p:spPr>
            <a:xfrm>
              <a:off x="6565002" y="3262399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74851826-C816-491E-A30B-BFE64C000DF1}"/>
                </a:ext>
              </a:extLst>
            </p:cNvPr>
            <p:cNvCxnSpPr>
              <a:cxnSpLocks/>
            </p:cNvCxnSpPr>
            <p:nvPr/>
          </p:nvCxnSpPr>
          <p:spPr>
            <a:xfrm>
              <a:off x="6819222" y="3109290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22A04DBD-40CC-413C-8D36-C1B923308DD0}"/>
                </a:ext>
              </a:extLst>
            </p:cNvPr>
            <p:cNvSpPr txBox="1"/>
            <p:nvPr/>
          </p:nvSpPr>
          <p:spPr>
            <a:xfrm>
              <a:off x="6628066" y="2664573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711D5DA-5218-4CBD-92E6-59C97F192AAA}"/>
                </a:ext>
              </a:extLst>
            </p:cNvPr>
            <p:cNvCxnSpPr>
              <a:cxnSpLocks/>
            </p:cNvCxnSpPr>
            <p:nvPr/>
          </p:nvCxnSpPr>
          <p:spPr>
            <a:xfrm>
              <a:off x="6810791" y="3723857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50D50B9E-F2AC-49EF-A496-B3B3E760D2DC}"/>
                </a:ext>
              </a:extLst>
            </p:cNvPr>
            <p:cNvSpPr txBox="1"/>
            <p:nvPr/>
          </p:nvSpPr>
          <p:spPr>
            <a:xfrm>
              <a:off x="6632769" y="3868989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A0B42389-3E42-42E6-B90A-4A5459559799}"/>
                </a:ext>
              </a:extLst>
            </p:cNvPr>
            <p:cNvCxnSpPr>
              <a:cxnSpLocks/>
            </p:cNvCxnSpPr>
            <p:nvPr/>
          </p:nvCxnSpPr>
          <p:spPr>
            <a:xfrm>
              <a:off x="6957820" y="3495348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57FB196E-EB98-4B93-B302-368EB60A5020}"/>
                </a:ext>
              </a:extLst>
            </p:cNvPr>
            <p:cNvSpPr txBox="1"/>
            <p:nvPr/>
          </p:nvSpPr>
          <p:spPr>
            <a:xfrm>
              <a:off x="7077733" y="3264515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C19FFAAD-608E-455C-9979-E33B343E234A}"/>
                </a:ext>
              </a:extLst>
            </p:cNvPr>
            <p:cNvCxnSpPr>
              <a:cxnSpLocks/>
            </p:cNvCxnSpPr>
            <p:nvPr/>
          </p:nvCxnSpPr>
          <p:spPr>
            <a:xfrm>
              <a:off x="7331953" y="3111406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40F2C402-FE60-43D2-ACA0-65F0AADF0463}"/>
                </a:ext>
              </a:extLst>
            </p:cNvPr>
            <p:cNvSpPr txBox="1"/>
            <p:nvPr/>
          </p:nvSpPr>
          <p:spPr>
            <a:xfrm>
              <a:off x="7140797" y="2666689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E35820EA-9DC6-4D66-8A8F-EEB4A34C023F}"/>
                </a:ext>
              </a:extLst>
            </p:cNvPr>
            <p:cNvCxnSpPr>
              <a:cxnSpLocks/>
            </p:cNvCxnSpPr>
            <p:nvPr/>
          </p:nvCxnSpPr>
          <p:spPr>
            <a:xfrm>
              <a:off x="7323522" y="3725973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BF3FF63-1524-45C4-9181-B46156A0D76A}"/>
                </a:ext>
              </a:extLst>
            </p:cNvPr>
            <p:cNvSpPr txBox="1"/>
            <p:nvPr/>
          </p:nvSpPr>
          <p:spPr>
            <a:xfrm>
              <a:off x="7145500" y="3871105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56C3B660-3DFE-41D6-875E-2F19AB3C35A8}"/>
                </a:ext>
              </a:extLst>
            </p:cNvPr>
            <p:cNvCxnSpPr>
              <a:cxnSpLocks/>
            </p:cNvCxnSpPr>
            <p:nvPr/>
          </p:nvCxnSpPr>
          <p:spPr>
            <a:xfrm>
              <a:off x="10137152" y="3493232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9AE88094-3EB0-41FE-8BDF-3666A3F4CCBA}"/>
                </a:ext>
              </a:extLst>
            </p:cNvPr>
            <p:cNvSpPr txBox="1"/>
            <p:nvPr/>
          </p:nvSpPr>
          <p:spPr>
            <a:xfrm>
              <a:off x="10244706" y="3262399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77AF1A52-CCB9-4CD6-8F89-90B43B3D1154}"/>
                </a:ext>
              </a:extLst>
            </p:cNvPr>
            <p:cNvCxnSpPr>
              <a:cxnSpLocks/>
            </p:cNvCxnSpPr>
            <p:nvPr/>
          </p:nvCxnSpPr>
          <p:spPr>
            <a:xfrm>
              <a:off x="10498926" y="3109290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12D2505C-7E87-414C-BD43-7B9119B69FCF}"/>
                </a:ext>
              </a:extLst>
            </p:cNvPr>
            <p:cNvSpPr txBox="1"/>
            <p:nvPr/>
          </p:nvSpPr>
          <p:spPr>
            <a:xfrm>
              <a:off x="10307770" y="2664573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C9B2FB61-475A-4245-A383-329BB5F77533}"/>
                </a:ext>
              </a:extLst>
            </p:cNvPr>
            <p:cNvCxnSpPr>
              <a:cxnSpLocks/>
            </p:cNvCxnSpPr>
            <p:nvPr/>
          </p:nvCxnSpPr>
          <p:spPr>
            <a:xfrm>
              <a:off x="10490495" y="3723857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C8CA2309-A1FF-4F4E-A93E-478A8F218056}"/>
                </a:ext>
              </a:extLst>
            </p:cNvPr>
            <p:cNvSpPr txBox="1"/>
            <p:nvPr/>
          </p:nvSpPr>
          <p:spPr>
            <a:xfrm>
              <a:off x="10312473" y="3868989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31526086-593E-4A53-A4C0-E4F08138F481}"/>
                </a:ext>
              </a:extLst>
            </p:cNvPr>
            <p:cNvCxnSpPr>
              <a:cxnSpLocks/>
            </p:cNvCxnSpPr>
            <p:nvPr/>
          </p:nvCxnSpPr>
          <p:spPr>
            <a:xfrm>
              <a:off x="10658758" y="3491444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9D7F1707-256D-45C8-B262-361D39B62CB4}"/>
                </a:ext>
              </a:extLst>
            </p:cNvPr>
            <p:cNvSpPr txBox="1"/>
            <p:nvPr/>
          </p:nvSpPr>
          <p:spPr>
            <a:xfrm>
              <a:off x="10888491" y="3264404"/>
              <a:ext cx="3468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  <a:endPara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60" name="Conector reto 59">
              <a:extLst>
                <a:ext uri="{FF2B5EF4-FFF2-40B4-BE49-F238E27FC236}">
                  <a16:creationId xmlns:a16="http://schemas.microsoft.com/office/drawing/2014/main" id="{9B4CE3B4-47EF-4963-91C5-64EBCB383693}"/>
                </a:ext>
              </a:extLst>
            </p:cNvPr>
            <p:cNvCxnSpPr>
              <a:cxnSpLocks/>
            </p:cNvCxnSpPr>
            <p:nvPr/>
          </p:nvCxnSpPr>
          <p:spPr>
            <a:xfrm>
              <a:off x="7481681" y="3504684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5415BE8F-8F97-48C6-9B58-8FD662494DE8}"/>
                </a:ext>
              </a:extLst>
            </p:cNvPr>
            <p:cNvSpPr txBox="1"/>
            <p:nvPr/>
          </p:nvSpPr>
          <p:spPr>
            <a:xfrm>
              <a:off x="7601594" y="3273851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62" name="Conector reto 61">
              <a:extLst>
                <a:ext uri="{FF2B5EF4-FFF2-40B4-BE49-F238E27FC236}">
                  <a16:creationId xmlns:a16="http://schemas.microsoft.com/office/drawing/2014/main" id="{26197156-632F-41FC-AEEC-379ADD679E4E}"/>
                </a:ext>
              </a:extLst>
            </p:cNvPr>
            <p:cNvCxnSpPr>
              <a:cxnSpLocks/>
            </p:cNvCxnSpPr>
            <p:nvPr/>
          </p:nvCxnSpPr>
          <p:spPr>
            <a:xfrm>
              <a:off x="7855814" y="3120742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9563F46E-34EA-4CFC-845E-CD0F5EF72A74}"/>
                </a:ext>
              </a:extLst>
            </p:cNvPr>
            <p:cNvSpPr txBox="1"/>
            <p:nvPr/>
          </p:nvSpPr>
          <p:spPr>
            <a:xfrm>
              <a:off x="7664658" y="2676025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6DBB64FC-5D4D-4A7E-BC74-B8FC393500C3}"/>
                </a:ext>
              </a:extLst>
            </p:cNvPr>
            <p:cNvCxnSpPr>
              <a:cxnSpLocks/>
            </p:cNvCxnSpPr>
            <p:nvPr/>
          </p:nvCxnSpPr>
          <p:spPr>
            <a:xfrm>
              <a:off x="7847383" y="3735309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913017F8-DB3F-4683-AEBD-362E74CF36B1}"/>
                </a:ext>
              </a:extLst>
            </p:cNvPr>
            <p:cNvSpPr txBox="1"/>
            <p:nvPr/>
          </p:nvSpPr>
          <p:spPr>
            <a:xfrm>
              <a:off x="7669361" y="3880441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66" name="Conector reto 65">
              <a:extLst>
                <a:ext uri="{FF2B5EF4-FFF2-40B4-BE49-F238E27FC236}">
                  <a16:creationId xmlns:a16="http://schemas.microsoft.com/office/drawing/2014/main" id="{0388EC82-34EF-496F-B628-A72985FA86E6}"/>
                </a:ext>
              </a:extLst>
            </p:cNvPr>
            <p:cNvCxnSpPr>
              <a:cxnSpLocks/>
            </p:cNvCxnSpPr>
            <p:nvPr/>
          </p:nvCxnSpPr>
          <p:spPr>
            <a:xfrm>
              <a:off x="8004618" y="3493440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6FF39DA7-8A3E-4942-9FDC-9A2E2C8575A2}"/>
                </a:ext>
              </a:extLst>
            </p:cNvPr>
            <p:cNvSpPr txBox="1"/>
            <p:nvPr/>
          </p:nvSpPr>
          <p:spPr>
            <a:xfrm>
              <a:off x="8124531" y="3262607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4D6B6AC6-3D6A-4452-9A3A-A749847EC5C1}"/>
                </a:ext>
              </a:extLst>
            </p:cNvPr>
            <p:cNvCxnSpPr>
              <a:cxnSpLocks/>
            </p:cNvCxnSpPr>
            <p:nvPr/>
          </p:nvCxnSpPr>
          <p:spPr>
            <a:xfrm>
              <a:off x="8378751" y="3109498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7AF8E270-BFA5-41BC-8C93-15FD7989F094}"/>
                </a:ext>
              </a:extLst>
            </p:cNvPr>
            <p:cNvSpPr txBox="1"/>
            <p:nvPr/>
          </p:nvSpPr>
          <p:spPr>
            <a:xfrm>
              <a:off x="8187595" y="2664781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A70F019E-4C42-4B00-91B9-5F51995F63F6}"/>
                </a:ext>
              </a:extLst>
            </p:cNvPr>
            <p:cNvCxnSpPr>
              <a:cxnSpLocks/>
            </p:cNvCxnSpPr>
            <p:nvPr/>
          </p:nvCxnSpPr>
          <p:spPr>
            <a:xfrm>
              <a:off x="8370320" y="3724065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9B336028-3025-4594-8DCE-B97BFE0358ED}"/>
                </a:ext>
              </a:extLst>
            </p:cNvPr>
            <p:cNvSpPr txBox="1"/>
            <p:nvPr/>
          </p:nvSpPr>
          <p:spPr>
            <a:xfrm>
              <a:off x="8192298" y="3869197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72" name="Conector reto 71">
              <a:extLst>
                <a:ext uri="{FF2B5EF4-FFF2-40B4-BE49-F238E27FC236}">
                  <a16:creationId xmlns:a16="http://schemas.microsoft.com/office/drawing/2014/main" id="{22A92752-027A-4D5F-989D-D29E14CBA18F}"/>
                </a:ext>
              </a:extLst>
            </p:cNvPr>
            <p:cNvCxnSpPr>
              <a:cxnSpLocks/>
            </p:cNvCxnSpPr>
            <p:nvPr/>
          </p:nvCxnSpPr>
          <p:spPr>
            <a:xfrm>
              <a:off x="8540834" y="3484277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005A2CBA-9C5B-4CF5-A7DD-569A369E23B5}"/>
                </a:ext>
              </a:extLst>
            </p:cNvPr>
            <p:cNvSpPr txBox="1"/>
            <p:nvPr/>
          </p:nvSpPr>
          <p:spPr>
            <a:xfrm>
              <a:off x="8660747" y="3253444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74" name="Conector reto 73">
              <a:extLst>
                <a:ext uri="{FF2B5EF4-FFF2-40B4-BE49-F238E27FC236}">
                  <a16:creationId xmlns:a16="http://schemas.microsoft.com/office/drawing/2014/main" id="{535651C5-2246-470A-AA70-7EA7253739B6}"/>
                </a:ext>
              </a:extLst>
            </p:cNvPr>
            <p:cNvCxnSpPr>
              <a:cxnSpLocks/>
            </p:cNvCxnSpPr>
            <p:nvPr/>
          </p:nvCxnSpPr>
          <p:spPr>
            <a:xfrm>
              <a:off x="8914967" y="3100335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78F18030-74A7-423B-9F58-5FD50EA4543A}"/>
                </a:ext>
              </a:extLst>
            </p:cNvPr>
            <p:cNvSpPr txBox="1"/>
            <p:nvPr/>
          </p:nvSpPr>
          <p:spPr>
            <a:xfrm>
              <a:off x="8723811" y="2655618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76" name="Conector reto 75">
              <a:extLst>
                <a:ext uri="{FF2B5EF4-FFF2-40B4-BE49-F238E27FC236}">
                  <a16:creationId xmlns:a16="http://schemas.microsoft.com/office/drawing/2014/main" id="{3D118E1F-D04A-438A-A79C-BF2B567D9AAF}"/>
                </a:ext>
              </a:extLst>
            </p:cNvPr>
            <p:cNvCxnSpPr>
              <a:cxnSpLocks/>
            </p:cNvCxnSpPr>
            <p:nvPr/>
          </p:nvCxnSpPr>
          <p:spPr>
            <a:xfrm>
              <a:off x="8906536" y="3714902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DCC42A9-0F01-4678-AA50-FDCB41BAEF1C}"/>
                </a:ext>
              </a:extLst>
            </p:cNvPr>
            <p:cNvSpPr txBox="1"/>
            <p:nvPr/>
          </p:nvSpPr>
          <p:spPr>
            <a:xfrm>
              <a:off x="8728514" y="3860034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78" name="Conector reto 77">
              <a:extLst>
                <a:ext uri="{FF2B5EF4-FFF2-40B4-BE49-F238E27FC236}">
                  <a16:creationId xmlns:a16="http://schemas.microsoft.com/office/drawing/2014/main" id="{85FBD3C5-6701-4ED7-B38B-7CE33D50A7F0}"/>
                </a:ext>
              </a:extLst>
            </p:cNvPr>
            <p:cNvCxnSpPr>
              <a:cxnSpLocks/>
            </p:cNvCxnSpPr>
            <p:nvPr/>
          </p:nvCxnSpPr>
          <p:spPr>
            <a:xfrm>
              <a:off x="9088316" y="3504684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611DD971-5135-4F90-84CF-F778A3723F35}"/>
                </a:ext>
              </a:extLst>
            </p:cNvPr>
            <p:cNvSpPr txBox="1"/>
            <p:nvPr/>
          </p:nvSpPr>
          <p:spPr>
            <a:xfrm>
              <a:off x="9208229" y="3273851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37EA470D-1C41-4CD1-A909-71ADE0BFEF9E}"/>
                </a:ext>
              </a:extLst>
            </p:cNvPr>
            <p:cNvCxnSpPr>
              <a:cxnSpLocks/>
            </p:cNvCxnSpPr>
            <p:nvPr/>
          </p:nvCxnSpPr>
          <p:spPr>
            <a:xfrm>
              <a:off x="9462449" y="3120742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33220926-3A15-4F0E-9672-55A171429B9C}"/>
                </a:ext>
              </a:extLst>
            </p:cNvPr>
            <p:cNvSpPr txBox="1"/>
            <p:nvPr/>
          </p:nvSpPr>
          <p:spPr>
            <a:xfrm>
              <a:off x="9271293" y="2676025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FEDA7D82-4438-4640-930C-6C2EA240C30F}"/>
                </a:ext>
              </a:extLst>
            </p:cNvPr>
            <p:cNvCxnSpPr>
              <a:cxnSpLocks/>
            </p:cNvCxnSpPr>
            <p:nvPr/>
          </p:nvCxnSpPr>
          <p:spPr>
            <a:xfrm>
              <a:off x="9454018" y="3735309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B6BEBEE6-2C3D-4B5A-BB6A-99AB7DBAFAB2}"/>
                </a:ext>
              </a:extLst>
            </p:cNvPr>
            <p:cNvSpPr txBox="1"/>
            <p:nvPr/>
          </p:nvSpPr>
          <p:spPr>
            <a:xfrm>
              <a:off x="9275996" y="3880441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84" name="Conector reto 83">
              <a:extLst>
                <a:ext uri="{FF2B5EF4-FFF2-40B4-BE49-F238E27FC236}">
                  <a16:creationId xmlns:a16="http://schemas.microsoft.com/office/drawing/2014/main" id="{9CCD5D52-E0E4-436E-A572-6C19577BD9E0}"/>
                </a:ext>
              </a:extLst>
            </p:cNvPr>
            <p:cNvCxnSpPr>
              <a:cxnSpLocks/>
            </p:cNvCxnSpPr>
            <p:nvPr/>
          </p:nvCxnSpPr>
          <p:spPr>
            <a:xfrm>
              <a:off x="9610111" y="3482991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CaixaDeTexto 84">
              <a:extLst>
                <a:ext uri="{FF2B5EF4-FFF2-40B4-BE49-F238E27FC236}">
                  <a16:creationId xmlns:a16="http://schemas.microsoft.com/office/drawing/2014/main" id="{9E445B3F-24DF-44FD-A677-797FA44316E1}"/>
                </a:ext>
              </a:extLst>
            </p:cNvPr>
            <p:cNvSpPr txBox="1"/>
            <p:nvPr/>
          </p:nvSpPr>
          <p:spPr>
            <a:xfrm>
              <a:off x="9730024" y="3252158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5B04505C-7F0B-4C5F-9428-E0FA801A720D}"/>
                </a:ext>
              </a:extLst>
            </p:cNvPr>
            <p:cNvCxnSpPr>
              <a:cxnSpLocks/>
            </p:cNvCxnSpPr>
            <p:nvPr/>
          </p:nvCxnSpPr>
          <p:spPr>
            <a:xfrm>
              <a:off x="9984244" y="3099049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8FAF4174-AF00-41E4-9170-7B91162C44AB}"/>
                </a:ext>
              </a:extLst>
            </p:cNvPr>
            <p:cNvSpPr txBox="1"/>
            <p:nvPr/>
          </p:nvSpPr>
          <p:spPr>
            <a:xfrm>
              <a:off x="9793088" y="2654332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249D3735-BEA2-4675-857F-1038ECB25D3C}"/>
                </a:ext>
              </a:extLst>
            </p:cNvPr>
            <p:cNvCxnSpPr>
              <a:cxnSpLocks/>
            </p:cNvCxnSpPr>
            <p:nvPr/>
          </p:nvCxnSpPr>
          <p:spPr>
            <a:xfrm>
              <a:off x="9975813" y="3713616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CaixaDeTexto 88">
              <a:extLst>
                <a:ext uri="{FF2B5EF4-FFF2-40B4-BE49-F238E27FC236}">
                  <a16:creationId xmlns:a16="http://schemas.microsoft.com/office/drawing/2014/main" id="{0E98A65F-AFA5-4340-9BA6-C279D46F8F2C}"/>
                </a:ext>
              </a:extLst>
            </p:cNvPr>
            <p:cNvSpPr txBox="1"/>
            <p:nvPr/>
          </p:nvSpPr>
          <p:spPr>
            <a:xfrm>
              <a:off x="9797791" y="3858748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035B6C58-AA49-4B8A-8503-703CA0357EC0}"/>
              </a:ext>
            </a:extLst>
          </p:cNvPr>
          <p:cNvGrpSpPr/>
          <p:nvPr/>
        </p:nvGrpSpPr>
        <p:grpSpPr>
          <a:xfrm>
            <a:off x="3171400" y="4458726"/>
            <a:ext cx="8067943" cy="1704258"/>
            <a:chOff x="3171400" y="4458726"/>
            <a:chExt cx="8067943" cy="1704258"/>
          </a:xfrm>
        </p:grpSpPr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1310FC75-FE1C-4B8F-8ECC-7D5AD3DCC535}"/>
                </a:ext>
              </a:extLst>
            </p:cNvPr>
            <p:cNvCxnSpPr>
              <a:cxnSpLocks/>
            </p:cNvCxnSpPr>
            <p:nvPr/>
          </p:nvCxnSpPr>
          <p:spPr>
            <a:xfrm>
              <a:off x="3574320" y="4878729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4AD76357-5467-4C57-BBC0-C637882011DF}"/>
                </a:ext>
              </a:extLst>
            </p:cNvPr>
            <p:cNvCxnSpPr>
              <a:cxnSpLocks/>
            </p:cNvCxnSpPr>
            <p:nvPr/>
          </p:nvCxnSpPr>
          <p:spPr>
            <a:xfrm>
              <a:off x="3171400" y="5266798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C86F8809-F42B-433C-909F-D0B659AD8EDA}"/>
                </a:ext>
              </a:extLst>
            </p:cNvPr>
            <p:cNvSpPr txBox="1"/>
            <p:nvPr/>
          </p:nvSpPr>
          <p:spPr>
            <a:xfrm>
              <a:off x="3282593" y="5035663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94" name="CaixaDeTexto 93">
              <a:extLst>
                <a:ext uri="{FF2B5EF4-FFF2-40B4-BE49-F238E27FC236}">
                  <a16:creationId xmlns:a16="http://schemas.microsoft.com/office/drawing/2014/main" id="{33B686DC-3210-461E-852F-F1D829BD3316}"/>
                </a:ext>
              </a:extLst>
            </p:cNvPr>
            <p:cNvSpPr txBox="1"/>
            <p:nvPr/>
          </p:nvSpPr>
          <p:spPr>
            <a:xfrm>
              <a:off x="3267032" y="4458726"/>
              <a:ext cx="536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O</a:t>
              </a:r>
              <a:endPara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16096D9E-51F3-4DB5-BA35-6D743D52AC08}"/>
                </a:ext>
              </a:extLst>
            </p:cNvPr>
            <p:cNvCxnSpPr>
              <a:cxnSpLocks/>
            </p:cNvCxnSpPr>
            <p:nvPr/>
          </p:nvCxnSpPr>
          <p:spPr>
            <a:xfrm>
              <a:off x="3491942" y="4878729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to 95">
              <a:extLst>
                <a:ext uri="{FF2B5EF4-FFF2-40B4-BE49-F238E27FC236}">
                  <a16:creationId xmlns:a16="http://schemas.microsoft.com/office/drawing/2014/main" id="{A6651044-6B00-4764-9433-1CA85BAA1415}"/>
                </a:ext>
              </a:extLst>
            </p:cNvPr>
            <p:cNvCxnSpPr>
              <a:cxnSpLocks/>
            </p:cNvCxnSpPr>
            <p:nvPr/>
          </p:nvCxnSpPr>
          <p:spPr>
            <a:xfrm>
              <a:off x="3735962" y="5291512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2C5DE8A4-7B3D-4AF6-8886-1D95023B1D15}"/>
                </a:ext>
              </a:extLst>
            </p:cNvPr>
            <p:cNvSpPr txBox="1"/>
            <p:nvPr/>
          </p:nvSpPr>
          <p:spPr>
            <a:xfrm>
              <a:off x="3892944" y="5073036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98" name="Conector reto 97">
              <a:extLst>
                <a:ext uri="{FF2B5EF4-FFF2-40B4-BE49-F238E27FC236}">
                  <a16:creationId xmlns:a16="http://schemas.microsoft.com/office/drawing/2014/main" id="{CB73DAD3-F67D-4EAF-ABCC-874A58AC45C2}"/>
                </a:ext>
              </a:extLst>
            </p:cNvPr>
            <p:cNvCxnSpPr>
              <a:cxnSpLocks/>
            </p:cNvCxnSpPr>
            <p:nvPr/>
          </p:nvCxnSpPr>
          <p:spPr>
            <a:xfrm>
              <a:off x="4147164" y="4919927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84D4D43C-3BF4-4D8E-AEB8-7ED06CE59D07}"/>
                </a:ext>
              </a:extLst>
            </p:cNvPr>
            <p:cNvSpPr txBox="1"/>
            <p:nvPr/>
          </p:nvSpPr>
          <p:spPr>
            <a:xfrm>
              <a:off x="3956008" y="4475210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100" name="Conector reto 99">
              <a:extLst>
                <a:ext uri="{FF2B5EF4-FFF2-40B4-BE49-F238E27FC236}">
                  <a16:creationId xmlns:a16="http://schemas.microsoft.com/office/drawing/2014/main" id="{B68ED6E7-94D5-4C0D-838A-CC6B803F2A93}"/>
                </a:ext>
              </a:extLst>
            </p:cNvPr>
            <p:cNvCxnSpPr>
              <a:cxnSpLocks/>
            </p:cNvCxnSpPr>
            <p:nvPr/>
          </p:nvCxnSpPr>
          <p:spPr>
            <a:xfrm>
              <a:off x="4138733" y="5534494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7D86C6A4-A56F-4AF2-BF57-815A952B89A3}"/>
                </a:ext>
              </a:extLst>
            </p:cNvPr>
            <p:cNvSpPr txBox="1"/>
            <p:nvPr/>
          </p:nvSpPr>
          <p:spPr>
            <a:xfrm>
              <a:off x="3960711" y="5679626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102" name="Conector reto 101">
              <a:extLst>
                <a:ext uri="{FF2B5EF4-FFF2-40B4-BE49-F238E27FC236}">
                  <a16:creationId xmlns:a16="http://schemas.microsoft.com/office/drawing/2014/main" id="{BCF7396B-2EF1-47DD-ADC6-5CCD8EF68A99}"/>
                </a:ext>
              </a:extLst>
            </p:cNvPr>
            <p:cNvCxnSpPr>
              <a:cxnSpLocks/>
            </p:cNvCxnSpPr>
            <p:nvPr/>
          </p:nvCxnSpPr>
          <p:spPr>
            <a:xfrm>
              <a:off x="4319316" y="5301753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214F5BC4-605C-4794-9223-9ED1A56B035A}"/>
                </a:ext>
              </a:extLst>
            </p:cNvPr>
            <p:cNvSpPr txBox="1"/>
            <p:nvPr/>
          </p:nvSpPr>
          <p:spPr>
            <a:xfrm>
              <a:off x="4451587" y="5083277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104" name="Conector reto 103">
              <a:extLst>
                <a:ext uri="{FF2B5EF4-FFF2-40B4-BE49-F238E27FC236}">
                  <a16:creationId xmlns:a16="http://schemas.microsoft.com/office/drawing/2014/main" id="{A1B1D2C2-5579-4E36-93FF-3B1EFDA44AEF}"/>
                </a:ext>
              </a:extLst>
            </p:cNvPr>
            <p:cNvCxnSpPr>
              <a:cxnSpLocks/>
            </p:cNvCxnSpPr>
            <p:nvPr/>
          </p:nvCxnSpPr>
          <p:spPr>
            <a:xfrm>
              <a:off x="4705807" y="4930168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105832DF-69B5-44E8-BC4A-F137B61494D4}"/>
                </a:ext>
              </a:extLst>
            </p:cNvPr>
            <p:cNvSpPr txBox="1"/>
            <p:nvPr/>
          </p:nvSpPr>
          <p:spPr>
            <a:xfrm>
              <a:off x="4514651" y="4485451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106" name="Conector reto 105">
              <a:extLst>
                <a:ext uri="{FF2B5EF4-FFF2-40B4-BE49-F238E27FC236}">
                  <a16:creationId xmlns:a16="http://schemas.microsoft.com/office/drawing/2014/main" id="{79EC48EC-5773-4A92-9D3B-2C69B4F89DE1}"/>
                </a:ext>
              </a:extLst>
            </p:cNvPr>
            <p:cNvCxnSpPr>
              <a:cxnSpLocks/>
            </p:cNvCxnSpPr>
            <p:nvPr/>
          </p:nvCxnSpPr>
          <p:spPr>
            <a:xfrm>
              <a:off x="4697376" y="5544735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CaixaDeTexto 106">
              <a:extLst>
                <a:ext uri="{FF2B5EF4-FFF2-40B4-BE49-F238E27FC236}">
                  <a16:creationId xmlns:a16="http://schemas.microsoft.com/office/drawing/2014/main" id="{CAB87B3A-0145-406B-912B-670F2E356DB0}"/>
                </a:ext>
              </a:extLst>
            </p:cNvPr>
            <p:cNvSpPr txBox="1"/>
            <p:nvPr/>
          </p:nvSpPr>
          <p:spPr>
            <a:xfrm>
              <a:off x="4519354" y="5689867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108" name="Conector reto 107">
              <a:extLst>
                <a:ext uri="{FF2B5EF4-FFF2-40B4-BE49-F238E27FC236}">
                  <a16:creationId xmlns:a16="http://schemas.microsoft.com/office/drawing/2014/main" id="{991F6CCA-9834-4161-BF04-D51099CAF0BD}"/>
                </a:ext>
              </a:extLst>
            </p:cNvPr>
            <p:cNvCxnSpPr>
              <a:cxnSpLocks/>
            </p:cNvCxnSpPr>
            <p:nvPr/>
          </p:nvCxnSpPr>
          <p:spPr>
            <a:xfrm>
              <a:off x="4844405" y="5316226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BE6C9306-40E7-4C3E-85FB-EF60A611AD64}"/>
                </a:ext>
              </a:extLst>
            </p:cNvPr>
            <p:cNvSpPr txBox="1"/>
            <p:nvPr/>
          </p:nvSpPr>
          <p:spPr>
            <a:xfrm>
              <a:off x="4964321" y="5085393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110" name="Conector reto 109">
              <a:extLst>
                <a:ext uri="{FF2B5EF4-FFF2-40B4-BE49-F238E27FC236}">
                  <a16:creationId xmlns:a16="http://schemas.microsoft.com/office/drawing/2014/main" id="{9A62962E-E749-4036-AAD1-2EDC8177A641}"/>
                </a:ext>
              </a:extLst>
            </p:cNvPr>
            <p:cNvCxnSpPr>
              <a:cxnSpLocks/>
            </p:cNvCxnSpPr>
            <p:nvPr/>
          </p:nvCxnSpPr>
          <p:spPr>
            <a:xfrm>
              <a:off x="5218541" y="4932284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CaixaDeTexto 110">
              <a:extLst>
                <a:ext uri="{FF2B5EF4-FFF2-40B4-BE49-F238E27FC236}">
                  <a16:creationId xmlns:a16="http://schemas.microsoft.com/office/drawing/2014/main" id="{45D0414F-F3DD-4E2A-ACBA-D6F9163B6C0A}"/>
                </a:ext>
              </a:extLst>
            </p:cNvPr>
            <p:cNvSpPr txBox="1"/>
            <p:nvPr/>
          </p:nvSpPr>
          <p:spPr>
            <a:xfrm>
              <a:off x="5027385" y="4487567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112" name="Conector reto 111">
              <a:extLst>
                <a:ext uri="{FF2B5EF4-FFF2-40B4-BE49-F238E27FC236}">
                  <a16:creationId xmlns:a16="http://schemas.microsoft.com/office/drawing/2014/main" id="{8C2C836C-6F95-480E-862C-4D38E46D34F9}"/>
                </a:ext>
              </a:extLst>
            </p:cNvPr>
            <p:cNvCxnSpPr>
              <a:cxnSpLocks/>
            </p:cNvCxnSpPr>
            <p:nvPr/>
          </p:nvCxnSpPr>
          <p:spPr>
            <a:xfrm>
              <a:off x="5210110" y="5546851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CaixaDeTexto 112">
              <a:extLst>
                <a:ext uri="{FF2B5EF4-FFF2-40B4-BE49-F238E27FC236}">
                  <a16:creationId xmlns:a16="http://schemas.microsoft.com/office/drawing/2014/main" id="{40763739-BAFA-44CA-8DFC-6AE6913E7073}"/>
                </a:ext>
              </a:extLst>
            </p:cNvPr>
            <p:cNvSpPr txBox="1"/>
            <p:nvPr/>
          </p:nvSpPr>
          <p:spPr>
            <a:xfrm>
              <a:off x="5032088" y="5691983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114" name="Conector reto 113">
              <a:extLst>
                <a:ext uri="{FF2B5EF4-FFF2-40B4-BE49-F238E27FC236}">
                  <a16:creationId xmlns:a16="http://schemas.microsoft.com/office/drawing/2014/main" id="{F4A5CDB9-642C-41A5-A227-9D6EBD03FB4B}"/>
                </a:ext>
              </a:extLst>
            </p:cNvPr>
            <p:cNvCxnSpPr>
              <a:cxnSpLocks/>
            </p:cNvCxnSpPr>
            <p:nvPr/>
          </p:nvCxnSpPr>
          <p:spPr>
            <a:xfrm>
              <a:off x="5390693" y="5314110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8D0E5812-7900-436C-83B9-A28C594DCD62}"/>
                </a:ext>
              </a:extLst>
            </p:cNvPr>
            <p:cNvSpPr txBox="1"/>
            <p:nvPr/>
          </p:nvSpPr>
          <p:spPr>
            <a:xfrm>
              <a:off x="5510606" y="5083277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116" name="Conector reto 115">
              <a:extLst>
                <a:ext uri="{FF2B5EF4-FFF2-40B4-BE49-F238E27FC236}">
                  <a16:creationId xmlns:a16="http://schemas.microsoft.com/office/drawing/2014/main" id="{5C68B81F-4591-4B23-ABB7-79D651DC0B08}"/>
                </a:ext>
              </a:extLst>
            </p:cNvPr>
            <p:cNvCxnSpPr>
              <a:cxnSpLocks/>
            </p:cNvCxnSpPr>
            <p:nvPr/>
          </p:nvCxnSpPr>
          <p:spPr>
            <a:xfrm>
              <a:off x="5764826" y="4930168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CaixaDeTexto 116">
              <a:extLst>
                <a:ext uri="{FF2B5EF4-FFF2-40B4-BE49-F238E27FC236}">
                  <a16:creationId xmlns:a16="http://schemas.microsoft.com/office/drawing/2014/main" id="{5DCD20A8-F5A5-4F7A-97B6-928EDB48CE09}"/>
                </a:ext>
              </a:extLst>
            </p:cNvPr>
            <p:cNvSpPr txBox="1"/>
            <p:nvPr/>
          </p:nvSpPr>
          <p:spPr>
            <a:xfrm>
              <a:off x="5573670" y="4485451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118" name="Conector reto 117">
              <a:extLst>
                <a:ext uri="{FF2B5EF4-FFF2-40B4-BE49-F238E27FC236}">
                  <a16:creationId xmlns:a16="http://schemas.microsoft.com/office/drawing/2014/main" id="{FD1C2A51-3233-44B1-91C0-61B3B757CD93}"/>
                </a:ext>
              </a:extLst>
            </p:cNvPr>
            <p:cNvCxnSpPr>
              <a:cxnSpLocks/>
            </p:cNvCxnSpPr>
            <p:nvPr/>
          </p:nvCxnSpPr>
          <p:spPr>
            <a:xfrm>
              <a:off x="5756395" y="5544735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CaixaDeTexto 118">
              <a:extLst>
                <a:ext uri="{FF2B5EF4-FFF2-40B4-BE49-F238E27FC236}">
                  <a16:creationId xmlns:a16="http://schemas.microsoft.com/office/drawing/2014/main" id="{C2C04F6B-E2D6-4BA2-8E7E-B4ECE084F068}"/>
                </a:ext>
              </a:extLst>
            </p:cNvPr>
            <p:cNvSpPr txBox="1"/>
            <p:nvPr/>
          </p:nvSpPr>
          <p:spPr>
            <a:xfrm>
              <a:off x="5578373" y="5689867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120" name="Conector reto 119">
              <a:extLst>
                <a:ext uri="{FF2B5EF4-FFF2-40B4-BE49-F238E27FC236}">
                  <a16:creationId xmlns:a16="http://schemas.microsoft.com/office/drawing/2014/main" id="{260692FE-90FE-42A2-85A1-B3D2EB046652}"/>
                </a:ext>
              </a:extLst>
            </p:cNvPr>
            <p:cNvCxnSpPr>
              <a:cxnSpLocks/>
            </p:cNvCxnSpPr>
            <p:nvPr/>
          </p:nvCxnSpPr>
          <p:spPr>
            <a:xfrm>
              <a:off x="5929388" y="5316226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aixaDeTexto 120">
              <a:extLst>
                <a:ext uri="{FF2B5EF4-FFF2-40B4-BE49-F238E27FC236}">
                  <a16:creationId xmlns:a16="http://schemas.microsoft.com/office/drawing/2014/main" id="{2D2F1639-EB75-4E82-BD78-987EE85F06B1}"/>
                </a:ext>
              </a:extLst>
            </p:cNvPr>
            <p:cNvSpPr txBox="1"/>
            <p:nvPr/>
          </p:nvSpPr>
          <p:spPr>
            <a:xfrm>
              <a:off x="6036944" y="5085393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122" name="Conector reto 121">
              <a:extLst>
                <a:ext uri="{FF2B5EF4-FFF2-40B4-BE49-F238E27FC236}">
                  <a16:creationId xmlns:a16="http://schemas.microsoft.com/office/drawing/2014/main" id="{3E992937-17B2-455E-9F7E-9E82D1050777}"/>
                </a:ext>
              </a:extLst>
            </p:cNvPr>
            <p:cNvCxnSpPr>
              <a:cxnSpLocks/>
            </p:cNvCxnSpPr>
            <p:nvPr/>
          </p:nvCxnSpPr>
          <p:spPr>
            <a:xfrm>
              <a:off x="6291164" y="4932284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A388B574-72B7-4AEC-972D-46A8675B0D44}"/>
                </a:ext>
              </a:extLst>
            </p:cNvPr>
            <p:cNvSpPr txBox="1"/>
            <p:nvPr/>
          </p:nvSpPr>
          <p:spPr>
            <a:xfrm>
              <a:off x="6100008" y="4487567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124" name="Conector reto 123">
              <a:extLst>
                <a:ext uri="{FF2B5EF4-FFF2-40B4-BE49-F238E27FC236}">
                  <a16:creationId xmlns:a16="http://schemas.microsoft.com/office/drawing/2014/main" id="{BA6B5FC1-5DA6-4FBC-9C7E-3D3DACDD3656}"/>
                </a:ext>
              </a:extLst>
            </p:cNvPr>
            <p:cNvCxnSpPr>
              <a:cxnSpLocks/>
            </p:cNvCxnSpPr>
            <p:nvPr/>
          </p:nvCxnSpPr>
          <p:spPr>
            <a:xfrm>
              <a:off x="6282733" y="5546851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DE45B179-D2E4-44E3-AE1B-335A5B716DD0}"/>
                </a:ext>
              </a:extLst>
            </p:cNvPr>
            <p:cNvSpPr txBox="1"/>
            <p:nvPr/>
          </p:nvSpPr>
          <p:spPr>
            <a:xfrm>
              <a:off x="6104711" y="5691983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126" name="Conector reto 125">
              <a:extLst>
                <a:ext uri="{FF2B5EF4-FFF2-40B4-BE49-F238E27FC236}">
                  <a16:creationId xmlns:a16="http://schemas.microsoft.com/office/drawing/2014/main" id="{D90F3A1B-2A7A-467F-B167-CDE12A81E3FE}"/>
                </a:ext>
              </a:extLst>
            </p:cNvPr>
            <p:cNvCxnSpPr>
              <a:cxnSpLocks/>
            </p:cNvCxnSpPr>
            <p:nvPr/>
          </p:nvCxnSpPr>
          <p:spPr>
            <a:xfrm>
              <a:off x="6463316" y="5314110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CaixaDeTexto 126">
              <a:extLst>
                <a:ext uri="{FF2B5EF4-FFF2-40B4-BE49-F238E27FC236}">
                  <a16:creationId xmlns:a16="http://schemas.microsoft.com/office/drawing/2014/main" id="{B5C82C9F-8FE1-4BD3-B099-DF76D6457322}"/>
                </a:ext>
              </a:extLst>
            </p:cNvPr>
            <p:cNvSpPr txBox="1"/>
            <p:nvPr/>
          </p:nvSpPr>
          <p:spPr>
            <a:xfrm>
              <a:off x="6570871" y="5083277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128" name="Conector reto 127">
              <a:extLst>
                <a:ext uri="{FF2B5EF4-FFF2-40B4-BE49-F238E27FC236}">
                  <a16:creationId xmlns:a16="http://schemas.microsoft.com/office/drawing/2014/main" id="{D1705278-244A-4C5C-A303-AC09388175C5}"/>
                </a:ext>
              </a:extLst>
            </p:cNvPr>
            <p:cNvCxnSpPr>
              <a:cxnSpLocks/>
            </p:cNvCxnSpPr>
            <p:nvPr/>
          </p:nvCxnSpPr>
          <p:spPr>
            <a:xfrm>
              <a:off x="6825091" y="4930168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CaixaDeTexto 128">
              <a:extLst>
                <a:ext uri="{FF2B5EF4-FFF2-40B4-BE49-F238E27FC236}">
                  <a16:creationId xmlns:a16="http://schemas.microsoft.com/office/drawing/2014/main" id="{A67AC0F4-5EC8-41D4-9AAF-B7A6203414C5}"/>
                </a:ext>
              </a:extLst>
            </p:cNvPr>
            <p:cNvSpPr txBox="1"/>
            <p:nvPr/>
          </p:nvSpPr>
          <p:spPr>
            <a:xfrm>
              <a:off x="6633935" y="4485451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130" name="Conector reto 129">
              <a:extLst>
                <a:ext uri="{FF2B5EF4-FFF2-40B4-BE49-F238E27FC236}">
                  <a16:creationId xmlns:a16="http://schemas.microsoft.com/office/drawing/2014/main" id="{454CA722-1B45-4E08-AB61-0CAFF3F4571A}"/>
                </a:ext>
              </a:extLst>
            </p:cNvPr>
            <p:cNvCxnSpPr>
              <a:cxnSpLocks/>
            </p:cNvCxnSpPr>
            <p:nvPr/>
          </p:nvCxnSpPr>
          <p:spPr>
            <a:xfrm>
              <a:off x="6816660" y="5544735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CaixaDeTexto 130">
              <a:extLst>
                <a:ext uri="{FF2B5EF4-FFF2-40B4-BE49-F238E27FC236}">
                  <a16:creationId xmlns:a16="http://schemas.microsoft.com/office/drawing/2014/main" id="{A98E00D4-5101-4CC9-8102-18FD55F08FB0}"/>
                </a:ext>
              </a:extLst>
            </p:cNvPr>
            <p:cNvSpPr txBox="1"/>
            <p:nvPr/>
          </p:nvSpPr>
          <p:spPr>
            <a:xfrm>
              <a:off x="6638638" y="5689867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132" name="Conector reto 131">
              <a:extLst>
                <a:ext uri="{FF2B5EF4-FFF2-40B4-BE49-F238E27FC236}">
                  <a16:creationId xmlns:a16="http://schemas.microsoft.com/office/drawing/2014/main" id="{BC56803B-6A19-4BB2-BF44-66684361F776}"/>
                </a:ext>
              </a:extLst>
            </p:cNvPr>
            <p:cNvCxnSpPr>
              <a:cxnSpLocks/>
            </p:cNvCxnSpPr>
            <p:nvPr/>
          </p:nvCxnSpPr>
          <p:spPr>
            <a:xfrm>
              <a:off x="6963689" y="5316226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CaixaDeTexto 132">
              <a:extLst>
                <a:ext uri="{FF2B5EF4-FFF2-40B4-BE49-F238E27FC236}">
                  <a16:creationId xmlns:a16="http://schemas.microsoft.com/office/drawing/2014/main" id="{1EA18795-6A24-4449-B877-FB7A9E14442E}"/>
                </a:ext>
              </a:extLst>
            </p:cNvPr>
            <p:cNvSpPr txBox="1"/>
            <p:nvPr/>
          </p:nvSpPr>
          <p:spPr>
            <a:xfrm>
              <a:off x="7083602" y="5085393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134" name="Conector reto 133">
              <a:extLst>
                <a:ext uri="{FF2B5EF4-FFF2-40B4-BE49-F238E27FC236}">
                  <a16:creationId xmlns:a16="http://schemas.microsoft.com/office/drawing/2014/main" id="{5F11E9CD-831F-4868-A57C-184230980AF6}"/>
                </a:ext>
              </a:extLst>
            </p:cNvPr>
            <p:cNvCxnSpPr>
              <a:cxnSpLocks/>
            </p:cNvCxnSpPr>
            <p:nvPr/>
          </p:nvCxnSpPr>
          <p:spPr>
            <a:xfrm>
              <a:off x="7337822" y="4932284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CaixaDeTexto 134">
              <a:extLst>
                <a:ext uri="{FF2B5EF4-FFF2-40B4-BE49-F238E27FC236}">
                  <a16:creationId xmlns:a16="http://schemas.microsoft.com/office/drawing/2014/main" id="{97CBB049-AF64-418E-8A57-5CA576DFB88A}"/>
                </a:ext>
              </a:extLst>
            </p:cNvPr>
            <p:cNvSpPr txBox="1"/>
            <p:nvPr/>
          </p:nvSpPr>
          <p:spPr>
            <a:xfrm>
              <a:off x="7146666" y="4487567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136" name="Conector reto 135">
              <a:extLst>
                <a:ext uri="{FF2B5EF4-FFF2-40B4-BE49-F238E27FC236}">
                  <a16:creationId xmlns:a16="http://schemas.microsoft.com/office/drawing/2014/main" id="{F1B705EB-F104-4DEB-8A6A-722131615B74}"/>
                </a:ext>
              </a:extLst>
            </p:cNvPr>
            <p:cNvCxnSpPr>
              <a:cxnSpLocks/>
            </p:cNvCxnSpPr>
            <p:nvPr/>
          </p:nvCxnSpPr>
          <p:spPr>
            <a:xfrm>
              <a:off x="7329391" y="5546851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CaixaDeTexto 136">
              <a:extLst>
                <a:ext uri="{FF2B5EF4-FFF2-40B4-BE49-F238E27FC236}">
                  <a16:creationId xmlns:a16="http://schemas.microsoft.com/office/drawing/2014/main" id="{19736F51-C414-4B05-9025-1745FF19B108}"/>
                </a:ext>
              </a:extLst>
            </p:cNvPr>
            <p:cNvSpPr txBox="1"/>
            <p:nvPr/>
          </p:nvSpPr>
          <p:spPr>
            <a:xfrm>
              <a:off x="7151369" y="5691983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138" name="Conector reto 137">
              <a:extLst>
                <a:ext uri="{FF2B5EF4-FFF2-40B4-BE49-F238E27FC236}">
                  <a16:creationId xmlns:a16="http://schemas.microsoft.com/office/drawing/2014/main" id="{1AAAF153-5572-4CBD-B96F-419C142EDA6A}"/>
                </a:ext>
              </a:extLst>
            </p:cNvPr>
            <p:cNvCxnSpPr>
              <a:cxnSpLocks/>
            </p:cNvCxnSpPr>
            <p:nvPr/>
          </p:nvCxnSpPr>
          <p:spPr>
            <a:xfrm>
              <a:off x="10143021" y="5314110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CaixaDeTexto 138">
              <a:extLst>
                <a:ext uri="{FF2B5EF4-FFF2-40B4-BE49-F238E27FC236}">
                  <a16:creationId xmlns:a16="http://schemas.microsoft.com/office/drawing/2014/main" id="{F334BC6F-9EF2-4048-8D42-C0879AEA137F}"/>
                </a:ext>
              </a:extLst>
            </p:cNvPr>
            <p:cNvSpPr txBox="1"/>
            <p:nvPr/>
          </p:nvSpPr>
          <p:spPr>
            <a:xfrm>
              <a:off x="10250575" y="5083277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140" name="Conector reto 139">
              <a:extLst>
                <a:ext uri="{FF2B5EF4-FFF2-40B4-BE49-F238E27FC236}">
                  <a16:creationId xmlns:a16="http://schemas.microsoft.com/office/drawing/2014/main" id="{C9A6B2E1-2733-4BE3-A3E1-2C02A376D6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4795" y="4930168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CaixaDeTexto 140">
              <a:extLst>
                <a:ext uri="{FF2B5EF4-FFF2-40B4-BE49-F238E27FC236}">
                  <a16:creationId xmlns:a16="http://schemas.microsoft.com/office/drawing/2014/main" id="{EDD5CAD4-036F-4378-A41D-468C78A75713}"/>
                </a:ext>
              </a:extLst>
            </p:cNvPr>
            <p:cNvSpPr txBox="1"/>
            <p:nvPr/>
          </p:nvSpPr>
          <p:spPr>
            <a:xfrm>
              <a:off x="10313639" y="4485451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142" name="Conector reto 141">
              <a:extLst>
                <a:ext uri="{FF2B5EF4-FFF2-40B4-BE49-F238E27FC236}">
                  <a16:creationId xmlns:a16="http://schemas.microsoft.com/office/drawing/2014/main" id="{7E0D1D9E-D970-408A-9EB7-3D4106455E9D}"/>
                </a:ext>
              </a:extLst>
            </p:cNvPr>
            <p:cNvCxnSpPr>
              <a:cxnSpLocks/>
            </p:cNvCxnSpPr>
            <p:nvPr/>
          </p:nvCxnSpPr>
          <p:spPr>
            <a:xfrm>
              <a:off x="10496364" y="5544735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CaixaDeTexto 142">
              <a:extLst>
                <a:ext uri="{FF2B5EF4-FFF2-40B4-BE49-F238E27FC236}">
                  <a16:creationId xmlns:a16="http://schemas.microsoft.com/office/drawing/2014/main" id="{9A5FC122-7D3B-44D3-9F2E-B84ECF079045}"/>
                </a:ext>
              </a:extLst>
            </p:cNvPr>
            <p:cNvSpPr txBox="1"/>
            <p:nvPr/>
          </p:nvSpPr>
          <p:spPr>
            <a:xfrm>
              <a:off x="10318342" y="5689867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144" name="Conector reto 143">
              <a:extLst>
                <a:ext uri="{FF2B5EF4-FFF2-40B4-BE49-F238E27FC236}">
                  <a16:creationId xmlns:a16="http://schemas.microsoft.com/office/drawing/2014/main" id="{AC692E61-D7E0-44B7-A67B-8BFF2C000A6A}"/>
                </a:ext>
              </a:extLst>
            </p:cNvPr>
            <p:cNvCxnSpPr>
              <a:cxnSpLocks/>
            </p:cNvCxnSpPr>
            <p:nvPr/>
          </p:nvCxnSpPr>
          <p:spPr>
            <a:xfrm>
              <a:off x="10662769" y="5321769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CaixaDeTexto 144">
              <a:extLst>
                <a:ext uri="{FF2B5EF4-FFF2-40B4-BE49-F238E27FC236}">
                  <a16:creationId xmlns:a16="http://schemas.microsoft.com/office/drawing/2014/main" id="{E7C0740A-4767-44DB-8A19-323E524BF454}"/>
                </a:ext>
              </a:extLst>
            </p:cNvPr>
            <p:cNvSpPr txBox="1"/>
            <p:nvPr/>
          </p:nvSpPr>
          <p:spPr>
            <a:xfrm>
              <a:off x="10892502" y="5094729"/>
              <a:ext cx="3468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  <a:endPara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146" name="Conector reto 145">
              <a:extLst>
                <a:ext uri="{FF2B5EF4-FFF2-40B4-BE49-F238E27FC236}">
                  <a16:creationId xmlns:a16="http://schemas.microsoft.com/office/drawing/2014/main" id="{1413B03A-C32A-41AD-9E7C-CFBE3D3DB8A4}"/>
                </a:ext>
              </a:extLst>
            </p:cNvPr>
            <p:cNvCxnSpPr>
              <a:cxnSpLocks/>
            </p:cNvCxnSpPr>
            <p:nvPr/>
          </p:nvCxnSpPr>
          <p:spPr>
            <a:xfrm>
              <a:off x="7487550" y="5325562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CaixaDeTexto 146">
              <a:extLst>
                <a:ext uri="{FF2B5EF4-FFF2-40B4-BE49-F238E27FC236}">
                  <a16:creationId xmlns:a16="http://schemas.microsoft.com/office/drawing/2014/main" id="{A2C5673C-7C87-4473-A819-30F93A63CD73}"/>
                </a:ext>
              </a:extLst>
            </p:cNvPr>
            <p:cNvSpPr txBox="1"/>
            <p:nvPr/>
          </p:nvSpPr>
          <p:spPr>
            <a:xfrm>
              <a:off x="7607463" y="5094729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148" name="Conector reto 147">
              <a:extLst>
                <a:ext uri="{FF2B5EF4-FFF2-40B4-BE49-F238E27FC236}">
                  <a16:creationId xmlns:a16="http://schemas.microsoft.com/office/drawing/2014/main" id="{54AD76FD-568A-443F-993F-97084587009F}"/>
                </a:ext>
              </a:extLst>
            </p:cNvPr>
            <p:cNvCxnSpPr>
              <a:cxnSpLocks/>
            </p:cNvCxnSpPr>
            <p:nvPr/>
          </p:nvCxnSpPr>
          <p:spPr>
            <a:xfrm>
              <a:off x="7861683" y="4941620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CaixaDeTexto 148">
              <a:extLst>
                <a:ext uri="{FF2B5EF4-FFF2-40B4-BE49-F238E27FC236}">
                  <a16:creationId xmlns:a16="http://schemas.microsoft.com/office/drawing/2014/main" id="{E4B2CBAA-7CDC-4580-AB34-916E55FA4D99}"/>
                </a:ext>
              </a:extLst>
            </p:cNvPr>
            <p:cNvSpPr txBox="1"/>
            <p:nvPr/>
          </p:nvSpPr>
          <p:spPr>
            <a:xfrm>
              <a:off x="7670527" y="4496903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150" name="Conector reto 149">
              <a:extLst>
                <a:ext uri="{FF2B5EF4-FFF2-40B4-BE49-F238E27FC236}">
                  <a16:creationId xmlns:a16="http://schemas.microsoft.com/office/drawing/2014/main" id="{59BD0C5C-C023-4877-B1C6-4E8F385F978B}"/>
                </a:ext>
              </a:extLst>
            </p:cNvPr>
            <p:cNvCxnSpPr>
              <a:cxnSpLocks/>
            </p:cNvCxnSpPr>
            <p:nvPr/>
          </p:nvCxnSpPr>
          <p:spPr>
            <a:xfrm>
              <a:off x="7853252" y="5556187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CaixaDeTexto 150">
              <a:extLst>
                <a:ext uri="{FF2B5EF4-FFF2-40B4-BE49-F238E27FC236}">
                  <a16:creationId xmlns:a16="http://schemas.microsoft.com/office/drawing/2014/main" id="{CC71FEE2-9C10-4059-9A98-E78F5DB5F038}"/>
                </a:ext>
              </a:extLst>
            </p:cNvPr>
            <p:cNvSpPr txBox="1"/>
            <p:nvPr/>
          </p:nvSpPr>
          <p:spPr>
            <a:xfrm>
              <a:off x="7675230" y="5701319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152" name="Conector reto 151">
              <a:extLst>
                <a:ext uri="{FF2B5EF4-FFF2-40B4-BE49-F238E27FC236}">
                  <a16:creationId xmlns:a16="http://schemas.microsoft.com/office/drawing/2014/main" id="{FE761DCF-57C4-4A25-B3DC-5EBF6F4F73EC}"/>
                </a:ext>
              </a:extLst>
            </p:cNvPr>
            <p:cNvCxnSpPr>
              <a:cxnSpLocks/>
            </p:cNvCxnSpPr>
            <p:nvPr/>
          </p:nvCxnSpPr>
          <p:spPr>
            <a:xfrm>
              <a:off x="8010487" y="5314318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CaixaDeTexto 152">
              <a:extLst>
                <a:ext uri="{FF2B5EF4-FFF2-40B4-BE49-F238E27FC236}">
                  <a16:creationId xmlns:a16="http://schemas.microsoft.com/office/drawing/2014/main" id="{B18EA9D8-B9D0-48B6-86FE-F907AD1CAB65}"/>
                </a:ext>
              </a:extLst>
            </p:cNvPr>
            <p:cNvSpPr txBox="1"/>
            <p:nvPr/>
          </p:nvSpPr>
          <p:spPr>
            <a:xfrm>
              <a:off x="8130400" y="5083485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154" name="Conector reto 153">
              <a:extLst>
                <a:ext uri="{FF2B5EF4-FFF2-40B4-BE49-F238E27FC236}">
                  <a16:creationId xmlns:a16="http://schemas.microsoft.com/office/drawing/2014/main" id="{C8B81376-7931-4ADF-A672-427F23F15236}"/>
                </a:ext>
              </a:extLst>
            </p:cNvPr>
            <p:cNvCxnSpPr>
              <a:cxnSpLocks/>
            </p:cNvCxnSpPr>
            <p:nvPr/>
          </p:nvCxnSpPr>
          <p:spPr>
            <a:xfrm>
              <a:off x="8384620" y="4930376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CaixaDeTexto 154">
              <a:extLst>
                <a:ext uri="{FF2B5EF4-FFF2-40B4-BE49-F238E27FC236}">
                  <a16:creationId xmlns:a16="http://schemas.microsoft.com/office/drawing/2014/main" id="{F90D669D-09B5-432C-9F32-BDD072CE5813}"/>
                </a:ext>
              </a:extLst>
            </p:cNvPr>
            <p:cNvSpPr txBox="1"/>
            <p:nvPr/>
          </p:nvSpPr>
          <p:spPr>
            <a:xfrm>
              <a:off x="8193464" y="4485659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156" name="Conector reto 155">
              <a:extLst>
                <a:ext uri="{FF2B5EF4-FFF2-40B4-BE49-F238E27FC236}">
                  <a16:creationId xmlns:a16="http://schemas.microsoft.com/office/drawing/2014/main" id="{618489A4-C622-4531-ABD0-271C28D77A5D}"/>
                </a:ext>
              </a:extLst>
            </p:cNvPr>
            <p:cNvCxnSpPr>
              <a:cxnSpLocks/>
            </p:cNvCxnSpPr>
            <p:nvPr/>
          </p:nvCxnSpPr>
          <p:spPr>
            <a:xfrm>
              <a:off x="8376189" y="5544943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9D12FA08-9E16-40CD-84A5-CDE43765FA68}"/>
                </a:ext>
              </a:extLst>
            </p:cNvPr>
            <p:cNvSpPr txBox="1"/>
            <p:nvPr/>
          </p:nvSpPr>
          <p:spPr>
            <a:xfrm>
              <a:off x="8198167" y="5690075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158" name="Conector reto 157">
              <a:extLst>
                <a:ext uri="{FF2B5EF4-FFF2-40B4-BE49-F238E27FC236}">
                  <a16:creationId xmlns:a16="http://schemas.microsoft.com/office/drawing/2014/main" id="{AEFA4388-40F9-4D14-91D1-E1AFB29B6745}"/>
                </a:ext>
              </a:extLst>
            </p:cNvPr>
            <p:cNvCxnSpPr>
              <a:cxnSpLocks/>
            </p:cNvCxnSpPr>
            <p:nvPr/>
          </p:nvCxnSpPr>
          <p:spPr>
            <a:xfrm>
              <a:off x="8546703" y="5305155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CaixaDeTexto 158">
              <a:extLst>
                <a:ext uri="{FF2B5EF4-FFF2-40B4-BE49-F238E27FC236}">
                  <a16:creationId xmlns:a16="http://schemas.microsoft.com/office/drawing/2014/main" id="{E192D1E9-6253-4091-BD88-B4F30103D0C3}"/>
                </a:ext>
              </a:extLst>
            </p:cNvPr>
            <p:cNvSpPr txBox="1"/>
            <p:nvPr/>
          </p:nvSpPr>
          <p:spPr>
            <a:xfrm>
              <a:off x="8666616" y="5074322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160" name="Conector reto 159">
              <a:extLst>
                <a:ext uri="{FF2B5EF4-FFF2-40B4-BE49-F238E27FC236}">
                  <a16:creationId xmlns:a16="http://schemas.microsoft.com/office/drawing/2014/main" id="{D22FB326-A7EA-4113-AA59-14FE4B0028C0}"/>
                </a:ext>
              </a:extLst>
            </p:cNvPr>
            <p:cNvCxnSpPr>
              <a:cxnSpLocks/>
            </p:cNvCxnSpPr>
            <p:nvPr/>
          </p:nvCxnSpPr>
          <p:spPr>
            <a:xfrm>
              <a:off x="8920836" y="4921213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CaixaDeTexto 160">
              <a:extLst>
                <a:ext uri="{FF2B5EF4-FFF2-40B4-BE49-F238E27FC236}">
                  <a16:creationId xmlns:a16="http://schemas.microsoft.com/office/drawing/2014/main" id="{015268C2-9F4C-4C70-8B2B-E3F15E720C08}"/>
                </a:ext>
              </a:extLst>
            </p:cNvPr>
            <p:cNvSpPr txBox="1"/>
            <p:nvPr/>
          </p:nvSpPr>
          <p:spPr>
            <a:xfrm>
              <a:off x="8729680" y="4476496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162" name="Conector reto 161">
              <a:extLst>
                <a:ext uri="{FF2B5EF4-FFF2-40B4-BE49-F238E27FC236}">
                  <a16:creationId xmlns:a16="http://schemas.microsoft.com/office/drawing/2014/main" id="{273C067C-F2D6-416F-8C11-BADE4F6AA701}"/>
                </a:ext>
              </a:extLst>
            </p:cNvPr>
            <p:cNvCxnSpPr>
              <a:cxnSpLocks/>
            </p:cNvCxnSpPr>
            <p:nvPr/>
          </p:nvCxnSpPr>
          <p:spPr>
            <a:xfrm>
              <a:off x="8912405" y="5535780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CaixaDeTexto 162">
              <a:extLst>
                <a:ext uri="{FF2B5EF4-FFF2-40B4-BE49-F238E27FC236}">
                  <a16:creationId xmlns:a16="http://schemas.microsoft.com/office/drawing/2014/main" id="{B4FCF53E-4007-4304-9E03-347E3F2110B2}"/>
                </a:ext>
              </a:extLst>
            </p:cNvPr>
            <p:cNvSpPr txBox="1"/>
            <p:nvPr/>
          </p:nvSpPr>
          <p:spPr>
            <a:xfrm>
              <a:off x="8734383" y="5680912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164" name="Conector reto 163">
              <a:extLst>
                <a:ext uri="{FF2B5EF4-FFF2-40B4-BE49-F238E27FC236}">
                  <a16:creationId xmlns:a16="http://schemas.microsoft.com/office/drawing/2014/main" id="{A8547596-1B24-4A76-B408-BABFB6BD09AE}"/>
                </a:ext>
              </a:extLst>
            </p:cNvPr>
            <p:cNvCxnSpPr>
              <a:cxnSpLocks/>
            </p:cNvCxnSpPr>
            <p:nvPr/>
          </p:nvCxnSpPr>
          <p:spPr>
            <a:xfrm>
              <a:off x="9094185" y="5325562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CaixaDeTexto 164">
              <a:extLst>
                <a:ext uri="{FF2B5EF4-FFF2-40B4-BE49-F238E27FC236}">
                  <a16:creationId xmlns:a16="http://schemas.microsoft.com/office/drawing/2014/main" id="{3565232F-6541-4422-ABC4-7C236BBE6FDC}"/>
                </a:ext>
              </a:extLst>
            </p:cNvPr>
            <p:cNvSpPr txBox="1"/>
            <p:nvPr/>
          </p:nvSpPr>
          <p:spPr>
            <a:xfrm>
              <a:off x="9214098" y="5094729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166" name="Conector reto 165">
              <a:extLst>
                <a:ext uri="{FF2B5EF4-FFF2-40B4-BE49-F238E27FC236}">
                  <a16:creationId xmlns:a16="http://schemas.microsoft.com/office/drawing/2014/main" id="{982EEE32-E18E-472A-856B-90C89D0ACC98}"/>
                </a:ext>
              </a:extLst>
            </p:cNvPr>
            <p:cNvCxnSpPr>
              <a:cxnSpLocks/>
            </p:cNvCxnSpPr>
            <p:nvPr/>
          </p:nvCxnSpPr>
          <p:spPr>
            <a:xfrm>
              <a:off x="9468318" y="4941620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CaixaDeTexto 166">
              <a:extLst>
                <a:ext uri="{FF2B5EF4-FFF2-40B4-BE49-F238E27FC236}">
                  <a16:creationId xmlns:a16="http://schemas.microsoft.com/office/drawing/2014/main" id="{41EE81D6-7D93-4303-B295-8ACD258076E3}"/>
                </a:ext>
              </a:extLst>
            </p:cNvPr>
            <p:cNvSpPr txBox="1"/>
            <p:nvPr/>
          </p:nvSpPr>
          <p:spPr>
            <a:xfrm>
              <a:off x="9277162" y="4496903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168" name="Conector reto 167">
              <a:extLst>
                <a:ext uri="{FF2B5EF4-FFF2-40B4-BE49-F238E27FC236}">
                  <a16:creationId xmlns:a16="http://schemas.microsoft.com/office/drawing/2014/main" id="{C0C12546-342E-45D0-B698-9D75018FF021}"/>
                </a:ext>
              </a:extLst>
            </p:cNvPr>
            <p:cNvCxnSpPr>
              <a:cxnSpLocks/>
            </p:cNvCxnSpPr>
            <p:nvPr/>
          </p:nvCxnSpPr>
          <p:spPr>
            <a:xfrm>
              <a:off x="9459887" y="5556187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CaixaDeTexto 168">
              <a:extLst>
                <a:ext uri="{FF2B5EF4-FFF2-40B4-BE49-F238E27FC236}">
                  <a16:creationId xmlns:a16="http://schemas.microsoft.com/office/drawing/2014/main" id="{8E37DF2A-4B85-473D-A819-943A44D259B8}"/>
                </a:ext>
              </a:extLst>
            </p:cNvPr>
            <p:cNvSpPr txBox="1"/>
            <p:nvPr/>
          </p:nvSpPr>
          <p:spPr>
            <a:xfrm>
              <a:off x="9281865" y="5701319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170" name="Conector reto 169">
              <a:extLst>
                <a:ext uri="{FF2B5EF4-FFF2-40B4-BE49-F238E27FC236}">
                  <a16:creationId xmlns:a16="http://schemas.microsoft.com/office/drawing/2014/main" id="{1494DFFB-A0FB-40AC-8D77-69463A777FAC}"/>
                </a:ext>
              </a:extLst>
            </p:cNvPr>
            <p:cNvCxnSpPr>
              <a:cxnSpLocks/>
            </p:cNvCxnSpPr>
            <p:nvPr/>
          </p:nvCxnSpPr>
          <p:spPr>
            <a:xfrm>
              <a:off x="9615980" y="5303869"/>
              <a:ext cx="216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CaixaDeTexto 170">
              <a:extLst>
                <a:ext uri="{FF2B5EF4-FFF2-40B4-BE49-F238E27FC236}">
                  <a16:creationId xmlns:a16="http://schemas.microsoft.com/office/drawing/2014/main" id="{98E6B94D-AE23-4500-86C4-DC2BE3080909}"/>
                </a:ext>
              </a:extLst>
            </p:cNvPr>
            <p:cNvSpPr txBox="1"/>
            <p:nvPr/>
          </p:nvSpPr>
          <p:spPr>
            <a:xfrm>
              <a:off x="9735893" y="5073036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172" name="Conector reto 171">
              <a:extLst>
                <a:ext uri="{FF2B5EF4-FFF2-40B4-BE49-F238E27FC236}">
                  <a16:creationId xmlns:a16="http://schemas.microsoft.com/office/drawing/2014/main" id="{048A0BF6-348A-48BE-B846-8698E73C1265}"/>
                </a:ext>
              </a:extLst>
            </p:cNvPr>
            <p:cNvCxnSpPr>
              <a:cxnSpLocks/>
            </p:cNvCxnSpPr>
            <p:nvPr/>
          </p:nvCxnSpPr>
          <p:spPr>
            <a:xfrm>
              <a:off x="9990113" y="4919927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CaixaDeTexto 172">
              <a:extLst>
                <a:ext uri="{FF2B5EF4-FFF2-40B4-BE49-F238E27FC236}">
                  <a16:creationId xmlns:a16="http://schemas.microsoft.com/office/drawing/2014/main" id="{0346A380-FA0D-4DB6-A406-44F4B0CB02EB}"/>
                </a:ext>
              </a:extLst>
            </p:cNvPr>
            <p:cNvSpPr txBox="1"/>
            <p:nvPr/>
          </p:nvSpPr>
          <p:spPr>
            <a:xfrm>
              <a:off x="9798957" y="4475210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174" name="Conector reto 173">
              <a:extLst>
                <a:ext uri="{FF2B5EF4-FFF2-40B4-BE49-F238E27FC236}">
                  <a16:creationId xmlns:a16="http://schemas.microsoft.com/office/drawing/2014/main" id="{086AFFA1-6F47-495C-A387-638081F3A27D}"/>
                </a:ext>
              </a:extLst>
            </p:cNvPr>
            <p:cNvCxnSpPr>
              <a:cxnSpLocks/>
            </p:cNvCxnSpPr>
            <p:nvPr/>
          </p:nvCxnSpPr>
          <p:spPr>
            <a:xfrm>
              <a:off x="9981682" y="5534494"/>
              <a:ext cx="0" cy="21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CaixaDeTexto 174">
              <a:extLst>
                <a:ext uri="{FF2B5EF4-FFF2-40B4-BE49-F238E27FC236}">
                  <a16:creationId xmlns:a16="http://schemas.microsoft.com/office/drawing/2014/main" id="{634A8169-CDAB-4D92-8870-D86AE38D5A43}"/>
                </a:ext>
              </a:extLst>
            </p:cNvPr>
            <p:cNvSpPr txBox="1"/>
            <p:nvPr/>
          </p:nvSpPr>
          <p:spPr>
            <a:xfrm>
              <a:off x="9803660" y="5679626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76" name="Agrupar 175">
            <a:extLst>
              <a:ext uri="{FF2B5EF4-FFF2-40B4-BE49-F238E27FC236}">
                <a16:creationId xmlns:a16="http://schemas.microsoft.com/office/drawing/2014/main" id="{2EE2CC02-F9AA-4B61-AFAB-F6B7358D0AF2}"/>
              </a:ext>
            </a:extLst>
          </p:cNvPr>
          <p:cNvGrpSpPr/>
          <p:nvPr/>
        </p:nvGrpSpPr>
        <p:grpSpPr>
          <a:xfrm>
            <a:off x="3162969" y="787760"/>
            <a:ext cx="8082121" cy="1704258"/>
            <a:chOff x="3162969" y="787760"/>
            <a:chExt cx="8082121" cy="1704258"/>
          </a:xfrm>
        </p:grpSpPr>
        <p:sp>
          <p:nvSpPr>
            <p:cNvPr id="177" name="CaixaDeTexto 176">
              <a:extLst>
                <a:ext uri="{FF2B5EF4-FFF2-40B4-BE49-F238E27FC236}">
                  <a16:creationId xmlns:a16="http://schemas.microsoft.com/office/drawing/2014/main" id="{127FE7F2-5056-41CB-8E96-7D599841A21A}"/>
                </a:ext>
              </a:extLst>
            </p:cNvPr>
            <p:cNvSpPr txBox="1"/>
            <p:nvPr/>
          </p:nvSpPr>
          <p:spPr>
            <a:xfrm>
              <a:off x="9273434" y="2030353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prstClr val="white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grpSp>
          <p:nvGrpSpPr>
            <p:cNvPr id="178" name="Agrupar 177">
              <a:extLst>
                <a:ext uri="{FF2B5EF4-FFF2-40B4-BE49-F238E27FC236}">
                  <a16:creationId xmlns:a16="http://schemas.microsoft.com/office/drawing/2014/main" id="{9D6E37E1-4561-4F6C-B1AB-03BDCF08B18F}"/>
                </a:ext>
              </a:extLst>
            </p:cNvPr>
            <p:cNvGrpSpPr/>
            <p:nvPr/>
          </p:nvGrpSpPr>
          <p:grpSpPr>
            <a:xfrm>
              <a:off x="3162969" y="787760"/>
              <a:ext cx="8082121" cy="1704258"/>
              <a:chOff x="3162969" y="787760"/>
              <a:chExt cx="8082121" cy="1704258"/>
            </a:xfrm>
          </p:grpSpPr>
          <p:cxnSp>
            <p:nvCxnSpPr>
              <p:cNvPr id="179" name="Conector reto 178">
                <a:extLst>
                  <a:ext uri="{FF2B5EF4-FFF2-40B4-BE49-F238E27FC236}">
                    <a16:creationId xmlns:a16="http://schemas.microsoft.com/office/drawing/2014/main" id="{373B01EA-B3CF-476B-8668-2F404860B1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5889" y="1207763"/>
                <a:ext cx="0" cy="216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Conector reto 179">
                <a:extLst>
                  <a:ext uri="{FF2B5EF4-FFF2-40B4-BE49-F238E27FC236}">
                    <a16:creationId xmlns:a16="http://schemas.microsoft.com/office/drawing/2014/main" id="{B7C88BCD-6C33-4583-BAC6-521998433E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2969" y="1595832"/>
                <a:ext cx="21600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CaixaDeTexto 180">
                <a:extLst>
                  <a:ext uri="{FF2B5EF4-FFF2-40B4-BE49-F238E27FC236}">
                    <a16:creationId xmlns:a16="http://schemas.microsoft.com/office/drawing/2014/main" id="{0250ADE6-919B-4BC3-AD17-384520FAF8B7}"/>
                  </a:ext>
                </a:extLst>
              </p:cNvPr>
              <p:cNvSpPr txBox="1"/>
              <p:nvPr/>
            </p:nvSpPr>
            <p:spPr>
              <a:xfrm>
                <a:off x="3274162" y="1364697"/>
                <a:ext cx="4780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ell MT" panose="02020503060305020303" pitchFamily="18" charset="0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82" name="CaixaDeTexto 181">
                <a:extLst>
                  <a:ext uri="{FF2B5EF4-FFF2-40B4-BE49-F238E27FC236}">
                    <a16:creationId xmlns:a16="http://schemas.microsoft.com/office/drawing/2014/main" id="{39CC0591-CC09-46F2-87B7-688547F628B4}"/>
                  </a:ext>
                </a:extLst>
              </p:cNvPr>
              <p:cNvSpPr txBox="1"/>
              <p:nvPr/>
            </p:nvSpPr>
            <p:spPr>
              <a:xfrm>
                <a:off x="3258601" y="787760"/>
                <a:ext cx="5360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ell MT" panose="02020503060305020303" pitchFamily="18" charset="0"/>
                    <a:ea typeface="+mn-ea"/>
                    <a:cs typeface="+mn-cs"/>
                  </a:rPr>
                  <a:t>O</a:t>
                </a:r>
                <a:endParaRPr kumimoji="0" lang="pt-BR" sz="24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634210E-0256-4C60-8C10-58BF5ED610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511" y="1207763"/>
                <a:ext cx="0" cy="216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585B29C5-ABDD-48F1-B858-200E8F39AC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7531" y="1620546"/>
                <a:ext cx="21600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CaixaDeTexto 184">
                <a:extLst>
                  <a:ext uri="{FF2B5EF4-FFF2-40B4-BE49-F238E27FC236}">
                    <a16:creationId xmlns:a16="http://schemas.microsoft.com/office/drawing/2014/main" id="{A7124326-5F8D-4566-A5F5-EA78D13C331D}"/>
                  </a:ext>
                </a:extLst>
              </p:cNvPr>
              <p:cNvSpPr txBox="1"/>
              <p:nvPr/>
            </p:nvSpPr>
            <p:spPr>
              <a:xfrm>
                <a:off x="3884513" y="1402070"/>
                <a:ext cx="4780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ell MT" panose="02020503060305020303" pitchFamily="18" charset="0"/>
                    <a:ea typeface="+mn-ea"/>
                    <a:cs typeface="+mn-cs"/>
                  </a:rPr>
                  <a:t>C</a:t>
                </a:r>
              </a:p>
            </p:txBody>
          </p: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E2A357CA-25AF-42C8-A077-7E9EAAE4B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8733" y="1248961"/>
                <a:ext cx="0" cy="216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CaixaDeTexto 186">
                <a:extLst>
                  <a:ext uri="{FF2B5EF4-FFF2-40B4-BE49-F238E27FC236}">
                    <a16:creationId xmlns:a16="http://schemas.microsoft.com/office/drawing/2014/main" id="{65F7811B-0D28-4452-BE84-4BD6EA96F96A}"/>
                  </a:ext>
                </a:extLst>
              </p:cNvPr>
              <p:cNvSpPr txBox="1"/>
              <p:nvPr/>
            </p:nvSpPr>
            <p:spPr>
              <a:xfrm>
                <a:off x="3947577" y="804244"/>
                <a:ext cx="3560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400" b="1" dirty="0">
                    <a:solidFill>
                      <a:prstClr val="white"/>
                    </a:solidFill>
                    <a:latin typeface="Bell MT" panose="02020503060305020303" pitchFamily="18" charset="0"/>
                  </a:rPr>
                  <a:t>H</a:t>
                </a:r>
                <a:endPara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997623F7-6521-44D2-86F2-741C87983B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0302" y="1863528"/>
                <a:ext cx="0" cy="216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9" name="CaixaDeTexto 188">
                <a:extLst>
                  <a:ext uri="{FF2B5EF4-FFF2-40B4-BE49-F238E27FC236}">
                    <a16:creationId xmlns:a16="http://schemas.microsoft.com/office/drawing/2014/main" id="{6DDB80E5-B7E8-487A-8E8D-3C3FF10B85BA}"/>
                  </a:ext>
                </a:extLst>
              </p:cNvPr>
              <p:cNvSpPr txBox="1"/>
              <p:nvPr/>
            </p:nvSpPr>
            <p:spPr>
              <a:xfrm>
                <a:off x="3952280" y="2008660"/>
                <a:ext cx="3560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400" b="1" dirty="0">
                    <a:solidFill>
                      <a:prstClr val="white"/>
                    </a:solidFill>
                    <a:latin typeface="Bell MT" panose="02020503060305020303" pitchFamily="18" charset="0"/>
                  </a:rPr>
                  <a:t>H</a:t>
                </a:r>
                <a:endPara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A58F5E8A-1871-4087-99B8-D5B4191EF3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0885" y="1630787"/>
                <a:ext cx="21600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CaixaDeTexto 190">
                <a:extLst>
                  <a:ext uri="{FF2B5EF4-FFF2-40B4-BE49-F238E27FC236}">
                    <a16:creationId xmlns:a16="http://schemas.microsoft.com/office/drawing/2014/main" id="{D27CEC9A-7138-4E8B-85E5-0F526BEA45EA}"/>
                  </a:ext>
                </a:extLst>
              </p:cNvPr>
              <p:cNvSpPr txBox="1"/>
              <p:nvPr/>
            </p:nvSpPr>
            <p:spPr>
              <a:xfrm>
                <a:off x="4443156" y="1412311"/>
                <a:ext cx="4780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ell MT" panose="02020503060305020303" pitchFamily="18" charset="0"/>
                    <a:ea typeface="+mn-ea"/>
                    <a:cs typeface="+mn-cs"/>
                  </a:rPr>
                  <a:t>C</a:t>
                </a:r>
              </a:p>
            </p:txBody>
          </p: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C687415B-F92A-4638-ABD7-957529CBB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7376" y="1259202"/>
                <a:ext cx="0" cy="216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CaixaDeTexto 192">
                <a:extLst>
                  <a:ext uri="{FF2B5EF4-FFF2-40B4-BE49-F238E27FC236}">
                    <a16:creationId xmlns:a16="http://schemas.microsoft.com/office/drawing/2014/main" id="{65979918-8CFA-47CB-9183-9A5706FEA22C}"/>
                  </a:ext>
                </a:extLst>
              </p:cNvPr>
              <p:cNvSpPr txBox="1"/>
              <p:nvPr/>
            </p:nvSpPr>
            <p:spPr>
              <a:xfrm>
                <a:off x="4506220" y="814485"/>
                <a:ext cx="3560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400" b="1" dirty="0">
                    <a:solidFill>
                      <a:prstClr val="white"/>
                    </a:solidFill>
                    <a:latin typeface="Bell MT" panose="02020503060305020303" pitchFamily="18" charset="0"/>
                  </a:rPr>
                  <a:t>H</a:t>
                </a:r>
                <a:endPara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7A11226B-CB01-4F7D-8DFD-4A66611D1F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8945" y="1873769"/>
                <a:ext cx="0" cy="216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5" name="CaixaDeTexto 194">
                <a:extLst>
                  <a:ext uri="{FF2B5EF4-FFF2-40B4-BE49-F238E27FC236}">
                    <a16:creationId xmlns:a16="http://schemas.microsoft.com/office/drawing/2014/main" id="{83FAABDF-DDFE-4772-9940-561ABCDCA0A9}"/>
                  </a:ext>
                </a:extLst>
              </p:cNvPr>
              <p:cNvSpPr txBox="1"/>
              <p:nvPr/>
            </p:nvSpPr>
            <p:spPr>
              <a:xfrm>
                <a:off x="4510923" y="2018901"/>
                <a:ext cx="3560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400" b="1" dirty="0">
                    <a:solidFill>
                      <a:prstClr val="white"/>
                    </a:solidFill>
                    <a:latin typeface="Bell MT" panose="02020503060305020303" pitchFamily="18" charset="0"/>
                  </a:rPr>
                  <a:t>H</a:t>
                </a:r>
                <a:endPara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7EAB3050-43F1-43C9-B005-E4A47A5077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5974" y="1645260"/>
                <a:ext cx="21600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CaixaDeTexto 196">
                <a:extLst>
                  <a:ext uri="{FF2B5EF4-FFF2-40B4-BE49-F238E27FC236}">
                    <a16:creationId xmlns:a16="http://schemas.microsoft.com/office/drawing/2014/main" id="{ED466FE6-580A-497D-B876-65147BF6EC1C}"/>
                  </a:ext>
                </a:extLst>
              </p:cNvPr>
              <p:cNvSpPr txBox="1"/>
              <p:nvPr/>
            </p:nvSpPr>
            <p:spPr>
              <a:xfrm>
                <a:off x="4955890" y="1414427"/>
                <a:ext cx="4780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ell MT" panose="02020503060305020303" pitchFamily="18" charset="0"/>
                    <a:ea typeface="+mn-ea"/>
                    <a:cs typeface="+mn-cs"/>
                  </a:rPr>
                  <a:t>C</a:t>
                </a:r>
              </a:p>
            </p:txBody>
          </p: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13DB95B3-D7C0-468A-81F2-FDC6F3274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0110" y="1261318"/>
                <a:ext cx="0" cy="216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CaixaDeTexto 198">
                <a:extLst>
                  <a:ext uri="{FF2B5EF4-FFF2-40B4-BE49-F238E27FC236}">
                    <a16:creationId xmlns:a16="http://schemas.microsoft.com/office/drawing/2014/main" id="{BB8A826C-F66C-4825-870D-B2236A93865F}"/>
                  </a:ext>
                </a:extLst>
              </p:cNvPr>
              <p:cNvSpPr txBox="1"/>
              <p:nvPr/>
            </p:nvSpPr>
            <p:spPr>
              <a:xfrm>
                <a:off x="5018954" y="816601"/>
                <a:ext cx="3560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400" b="1" dirty="0">
                    <a:solidFill>
                      <a:prstClr val="white"/>
                    </a:solidFill>
                    <a:latin typeface="Bell MT" panose="02020503060305020303" pitchFamily="18" charset="0"/>
                  </a:rPr>
                  <a:t>H</a:t>
                </a:r>
                <a:endPara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748FF222-F6CA-4B43-A5AB-81475C3264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1679" y="1875885"/>
                <a:ext cx="0" cy="216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CaixaDeTexto 200">
                <a:extLst>
                  <a:ext uri="{FF2B5EF4-FFF2-40B4-BE49-F238E27FC236}">
                    <a16:creationId xmlns:a16="http://schemas.microsoft.com/office/drawing/2014/main" id="{18B13CF8-403B-4650-9AF9-8E9317EE7BAC}"/>
                  </a:ext>
                </a:extLst>
              </p:cNvPr>
              <p:cNvSpPr txBox="1"/>
              <p:nvPr/>
            </p:nvSpPr>
            <p:spPr>
              <a:xfrm>
                <a:off x="5023657" y="2021017"/>
                <a:ext cx="3560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400" b="1" dirty="0">
                    <a:solidFill>
                      <a:prstClr val="white"/>
                    </a:solidFill>
                    <a:latin typeface="Bell MT" panose="02020503060305020303" pitchFamily="18" charset="0"/>
                  </a:rPr>
                  <a:t>H</a:t>
                </a:r>
                <a:endPara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2C75B3CA-8297-4FB5-8640-35BD7B7BA4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2262" y="1643144"/>
                <a:ext cx="21600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CaixaDeTexto 202">
                <a:extLst>
                  <a:ext uri="{FF2B5EF4-FFF2-40B4-BE49-F238E27FC236}">
                    <a16:creationId xmlns:a16="http://schemas.microsoft.com/office/drawing/2014/main" id="{EFDFC9D4-9128-491F-855E-A4800FD81462}"/>
                  </a:ext>
                </a:extLst>
              </p:cNvPr>
              <p:cNvSpPr txBox="1"/>
              <p:nvPr/>
            </p:nvSpPr>
            <p:spPr>
              <a:xfrm>
                <a:off x="5502175" y="1412311"/>
                <a:ext cx="4780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ell MT" panose="02020503060305020303" pitchFamily="18" charset="0"/>
                    <a:ea typeface="+mn-ea"/>
                    <a:cs typeface="+mn-cs"/>
                  </a:rPr>
                  <a:t>C</a:t>
                </a:r>
              </a:p>
            </p:txBody>
          </p: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B553B044-2DDD-4EC9-8506-CC386F6697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6395" y="1259202"/>
                <a:ext cx="0" cy="216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" name="CaixaDeTexto 204">
                <a:extLst>
                  <a:ext uri="{FF2B5EF4-FFF2-40B4-BE49-F238E27FC236}">
                    <a16:creationId xmlns:a16="http://schemas.microsoft.com/office/drawing/2014/main" id="{A7DC7DCF-835F-4615-B010-1493A9F9F271}"/>
                  </a:ext>
                </a:extLst>
              </p:cNvPr>
              <p:cNvSpPr txBox="1"/>
              <p:nvPr/>
            </p:nvSpPr>
            <p:spPr>
              <a:xfrm>
                <a:off x="5565239" y="814485"/>
                <a:ext cx="3560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400" b="1" dirty="0">
                    <a:solidFill>
                      <a:prstClr val="white"/>
                    </a:solidFill>
                    <a:latin typeface="Bell MT" panose="02020503060305020303" pitchFamily="18" charset="0"/>
                  </a:rPr>
                  <a:t>H</a:t>
                </a:r>
                <a:endPara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3507AE9B-63E4-4F8C-B3BD-D7B68B3811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7964" y="1873769"/>
                <a:ext cx="0" cy="216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CaixaDeTexto 206">
                <a:extLst>
                  <a:ext uri="{FF2B5EF4-FFF2-40B4-BE49-F238E27FC236}">
                    <a16:creationId xmlns:a16="http://schemas.microsoft.com/office/drawing/2014/main" id="{138C9784-EA96-4E71-9EC3-8E1DDC3DC9A7}"/>
                  </a:ext>
                </a:extLst>
              </p:cNvPr>
              <p:cNvSpPr txBox="1"/>
              <p:nvPr/>
            </p:nvSpPr>
            <p:spPr>
              <a:xfrm>
                <a:off x="5569942" y="2018901"/>
                <a:ext cx="3560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400" b="1" dirty="0">
                    <a:solidFill>
                      <a:prstClr val="white"/>
                    </a:solidFill>
                    <a:latin typeface="Bell MT" panose="02020503060305020303" pitchFamily="18" charset="0"/>
                  </a:rPr>
                  <a:t>H</a:t>
                </a:r>
                <a:endPara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3327C80A-4FC2-4061-9B1D-50CF5AF13C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0957" y="1645260"/>
                <a:ext cx="21600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9" name="CaixaDeTexto 208">
                <a:extLst>
                  <a:ext uri="{FF2B5EF4-FFF2-40B4-BE49-F238E27FC236}">
                    <a16:creationId xmlns:a16="http://schemas.microsoft.com/office/drawing/2014/main" id="{6AE4BED2-CEB9-4F3F-A3A5-76497F2A88B7}"/>
                  </a:ext>
                </a:extLst>
              </p:cNvPr>
              <p:cNvSpPr txBox="1"/>
              <p:nvPr/>
            </p:nvSpPr>
            <p:spPr>
              <a:xfrm>
                <a:off x="6028513" y="1414427"/>
                <a:ext cx="4780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ell MT" panose="02020503060305020303" pitchFamily="18" charset="0"/>
                    <a:ea typeface="+mn-ea"/>
                    <a:cs typeface="+mn-cs"/>
                  </a:rPr>
                  <a:t>C</a:t>
                </a:r>
              </a:p>
            </p:txBody>
          </p: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58FA6D95-FC79-449C-A611-C0004F09FF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2733" y="1261318"/>
                <a:ext cx="0" cy="216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CaixaDeTexto 210">
                <a:extLst>
                  <a:ext uri="{FF2B5EF4-FFF2-40B4-BE49-F238E27FC236}">
                    <a16:creationId xmlns:a16="http://schemas.microsoft.com/office/drawing/2014/main" id="{0E6E8739-685E-4C79-82EB-65D227257CCF}"/>
                  </a:ext>
                </a:extLst>
              </p:cNvPr>
              <p:cNvSpPr txBox="1"/>
              <p:nvPr/>
            </p:nvSpPr>
            <p:spPr>
              <a:xfrm>
                <a:off x="6091577" y="816601"/>
                <a:ext cx="3560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400" b="1" dirty="0">
                    <a:solidFill>
                      <a:prstClr val="white"/>
                    </a:solidFill>
                    <a:latin typeface="Bell MT" panose="02020503060305020303" pitchFamily="18" charset="0"/>
                  </a:rPr>
                  <a:t>H</a:t>
                </a:r>
                <a:endPara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8BFDD679-D8CF-4E40-A8E0-CC4F19E92C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4302" y="1875885"/>
                <a:ext cx="0" cy="216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" name="CaixaDeTexto 212">
                <a:extLst>
                  <a:ext uri="{FF2B5EF4-FFF2-40B4-BE49-F238E27FC236}">
                    <a16:creationId xmlns:a16="http://schemas.microsoft.com/office/drawing/2014/main" id="{F445FDCD-629B-4640-97B7-0D7A2FA89991}"/>
                  </a:ext>
                </a:extLst>
              </p:cNvPr>
              <p:cNvSpPr txBox="1"/>
              <p:nvPr/>
            </p:nvSpPr>
            <p:spPr>
              <a:xfrm>
                <a:off x="6096280" y="2021017"/>
                <a:ext cx="3560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400" b="1" dirty="0">
                    <a:solidFill>
                      <a:prstClr val="white"/>
                    </a:solidFill>
                    <a:latin typeface="Bell MT" panose="02020503060305020303" pitchFamily="18" charset="0"/>
                  </a:rPr>
                  <a:t>H</a:t>
                </a:r>
                <a:endPara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B8D7E59C-8093-466A-85BF-78166991A3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4885" y="1643144"/>
                <a:ext cx="21600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CaixaDeTexto 214">
                <a:extLst>
                  <a:ext uri="{FF2B5EF4-FFF2-40B4-BE49-F238E27FC236}">
                    <a16:creationId xmlns:a16="http://schemas.microsoft.com/office/drawing/2014/main" id="{5D90FC5F-3629-438B-894E-516227304B37}"/>
                  </a:ext>
                </a:extLst>
              </p:cNvPr>
              <p:cNvSpPr txBox="1"/>
              <p:nvPr/>
            </p:nvSpPr>
            <p:spPr>
              <a:xfrm>
                <a:off x="6562440" y="1412311"/>
                <a:ext cx="4780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ell MT" panose="02020503060305020303" pitchFamily="18" charset="0"/>
                    <a:ea typeface="+mn-ea"/>
                    <a:cs typeface="+mn-cs"/>
                  </a:rPr>
                  <a:t>C</a:t>
                </a:r>
              </a:p>
            </p:txBody>
          </p: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CAE59762-3572-4612-B6D5-6BAD28C556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6660" y="1259202"/>
                <a:ext cx="0" cy="216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CaixaDeTexto 216">
                <a:extLst>
                  <a:ext uri="{FF2B5EF4-FFF2-40B4-BE49-F238E27FC236}">
                    <a16:creationId xmlns:a16="http://schemas.microsoft.com/office/drawing/2014/main" id="{3CCD32A3-FF65-4C78-8D48-8BC03ADEBE24}"/>
                  </a:ext>
                </a:extLst>
              </p:cNvPr>
              <p:cNvSpPr txBox="1"/>
              <p:nvPr/>
            </p:nvSpPr>
            <p:spPr>
              <a:xfrm>
                <a:off x="6625504" y="814485"/>
                <a:ext cx="3560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400" b="1" dirty="0">
                    <a:solidFill>
                      <a:prstClr val="white"/>
                    </a:solidFill>
                    <a:latin typeface="Bell MT" panose="02020503060305020303" pitchFamily="18" charset="0"/>
                  </a:rPr>
                  <a:t>H</a:t>
                </a:r>
                <a:endPara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61C963FD-7786-4232-832A-6E52473CC4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8229" y="1873769"/>
                <a:ext cx="0" cy="216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CaixaDeTexto 218">
                <a:extLst>
                  <a:ext uri="{FF2B5EF4-FFF2-40B4-BE49-F238E27FC236}">
                    <a16:creationId xmlns:a16="http://schemas.microsoft.com/office/drawing/2014/main" id="{B6BCD8A9-6CDB-4DA4-B214-100D9CAB0E27}"/>
                  </a:ext>
                </a:extLst>
              </p:cNvPr>
              <p:cNvSpPr txBox="1"/>
              <p:nvPr/>
            </p:nvSpPr>
            <p:spPr>
              <a:xfrm>
                <a:off x="6630207" y="2018901"/>
                <a:ext cx="3560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400" b="1" dirty="0">
                    <a:solidFill>
                      <a:prstClr val="white"/>
                    </a:solidFill>
                    <a:latin typeface="Bell MT" panose="02020503060305020303" pitchFamily="18" charset="0"/>
                  </a:rPr>
                  <a:t>H</a:t>
                </a:r>
                <a:endPara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EB64BC38-E969-4928-A6A8-B0ED2C5E50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5258" y="1645260"/>
                <a:ext cx="21600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CaixaDeTexto 220">
                <a:extLst>
                  <a:ext uri="{FF2B5EF4-FFF2-40B4-BE49-F238E27FC236}">
                    <a16:creationId xmlns:a16="http://schemas.microsoft.com/office/drawing/2014/main" id="{8E095B45-FF5A-4A49-8A23-F838F28751ED}"/>
                  </a:ext>
                </a:extLst>
              </p:cNvPr>
              <p:cNvSpPr txBox="1"/>
              <p:nvPr/>
            </p:nvSpPr>
            <p:spPr>
              <a:xfrm>
                <a:off x="7075171" y="1414427"/>
                <a:ext cx="4780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ell MT" panose="02020503060305020303" pitchFamily="18" charset="0"/>
                    <a:ea typeface="+mn-ea"/>
                    <a:cs typeface="+mn-cs"/>
                  </a:rPr>
                  <a:t>C</a:t>
                </a:r>
              </a:p>
            </p:txBody>
          </p: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B43F0C14-F78F-4136-A9C9-80F69B076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9391" y="1261318"/>
                <a:ext cx="0" cy="216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CaixaDeTexto 222">
                <a:extLst>
                  <a:ext uri="{FF2B5EF4-FFF2-40B4-BE49-F238E27FC236}">
                    <a16:creationId xmlns:a16="http://schemas.microsoft.com/office/drawing/2014/main" id="{0CE42FCE-A8EE-401F-9FDE-E68406FBD6FA}"/>
                  </a:ext>
                </a:extLst>
              </p:cNvPr>
              <p:cNvSpPr txBox="1"/>
              <p:nvPr/>
            </p:nvSpPr>
            <p:spPr>
              <a:xfrm>
                <a:off x="7138235" y="816601"/>
                <a:ext cx="3560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400" b="1" dirty="0">
                    <a:solidFill>
                      <a:prstClr val="white"/>
                    </a:solidFill>
                    <a:latin typeface="Bell MT" panose="02020503060305020303" pitchFamily="18" charset="0"/>
                  </a:rPr>
                  <a:t>H</a:t>
                </a:r>
                <a:endPara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8FBE3DFD-182C-4086-B718-2E7A2F7EC3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0960" y="1875885"/>
                <a:ext cx="0" cy="216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" name="CaixaDeTexto 224">
                <a:extLst>
                  <a:ext uri="{FF2B5EF4-FFF2-40B4-BE49-F238E27FC236}">
                    <a16:creationId xmlns:a16="http://schemas.microsoft.com/office/drawing/2014/main" id="{C9B18AD5-FE39-49D4-BA77-B91A73CDDD31}"/>
                  </a:ext>
                </a:extLst>
              </p:cNvPr>
              <p:cNvSpPr txBox="1"/>
              <p:nvPr/>
            </p:nvSpPr>
            <p:spPr>
              <a:xfrm>
                <a:off x="7142938" y="2021017"/>
                <a:ext cx="3560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400" b="1" dirty="0">
                    <a:solidFill>
                      <a:prstClr val="white"/>
                    </a:solidFill>
                    <a:latin typeface="Bell MT" panose="02020503060305020303" pitchFamily="18" charset="0"/>
                  </a:rPr>
                  <a:t>H</a:t>
                </a:r>
                <a:endPara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48EB697F-F671-425D-ACF5-50ED90EC3D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34590" y="1643144"/>
                <a:ext cx="21600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7" name="CaixaDeTexto 226">
                <a:extLst>
                  <a:ext uri="{FF2B5EF4-FFF2-40B4-BE49-F238E27FC236}">
                    <a16:creationId xmlns:a16="http://schemas.microsoft.com/office/drawing/2014/main" id="{CD6B9C3F-34D9-4BAD-9BB3-06B1017CED0B}"/>
                  </a:ext>
                </a:extLst>
              </p:cNvPr>
              <p:cNvSpPr txBox="1"/>
              <p:nvPr/>
            </p:nvSpPr>
            <p:spPr>
              <a:xfrm>
                <a:off x="10242144" y="1412311"/>
                <a:ext cx="4780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ell MT" panose="02020503060305020303" pitchFamily="18" charset="0"/>
                    <a:ea typeface="+mn-ea"/>
                    <a:cs typeface="+mn-cs"/>
                  </a:rPr>
                  <a:t>C</a:t>
                </a:r>
              </a:p>
            </p:txBody>
          </p: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803AB895-F36E-401E-A992-2C89AFB48D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96364" y="1259202"/>
                <a:ext cx="0" cy="216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9" name="CaixaDeTexto 228">
                <a:extLst>
                  <a:ext uri="{FF2B5EF4-FFF2-40B4-BE49-F238E27FC236}">
                    <a16:creationId xmlns:a16="http://schemas.microsoft.com/office/drawing/2014/main" id="{4F64BFF0-FC25-451A-B4D9-96088ADB3222}"/>
                  </a:ext>
                </a:extLst>
              </p:cNvPr>
              <p:cNvSpPr txBox="1"/>
              <p:nvPr/>
            </p:nvSpPr>
            <p:spPr>
              <a:xfrm>
                <a:off x="10305208" y="814485"/>
                <a:ext cx="3560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400" b="1" dirty="0">
                    <a:solidFill>
                      <a:prstClr val="white"/>
                    </a:solidFill>
                    <a:latin typeface="Bell MT" panose="02020503060305020303" pitchFamily="18" charset="0"/>
                  </a:rPr>
                  <a:t>H</a:t>
                </a:r>
                <a:endPara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12FF5970-83C1-4BDC-B580-81F6EC7A0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87933" y="1873769"/>
                <a:ext cx="0" cy="216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1" name="CaixaDeTexto 230">
                <a:extLst>
                  <a:ext uri="{FF2B5EF4-FFF2-40B4-BE49-F238E27FC236}">
                    <a16:creationId xmlns:a16="http://schemas.microsoft.com/office/drawing/2014/main" id="{77F9A9E8-B5BE-4B50-816D-D9F40B5AB5FC}"/>
                  </a:ext>
                </a:extLst>
              </p:cNvPr>
              <p:cNvSpPr txBox="1"/>
              <p:nvPr/>
            </p:nvSpPr>
            <p:spPr>
              <a:xfrm>
                <a:off x="10309911" y="2018901"/>
                <a:ext cx="3560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400" b="1" dirty="0">
                    <a:solidFill>
                      <a:prstClr val="white"/>
                    </a:solidFill>
                    <a:latin typeface="Bell MT" panose="02020503060305020303" pitchFamily="18" charset="0"/>
                  </a:rPr>
                  <a:t>H</a:t>
                </a:r>
                <a:endPara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20FF4A24-B1E0-49AF-8EA1-B380D95AFE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68516" y="1634316"/>
                <a:ext cx="21600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3" name="CaixaDeTexto 232">
                <a:extLst>
                  <a:ext uri="{FF2B5EF4-FFF2-40B4-BE49-F238E27FC236}">
                    <a16:creationId xmlns:a16="http://schemas.microsoft.com/office/drawing/2014/main" id="{A6471F69-67E1-49A7-80E0-DD3AB3795D45}"/>
                  </a:ext>
                </a:extLst>
              </p:cNvPr>
              <p:cNvSpPr txBox="1"/>
              <p:nvPr/>
            </p:nvSpPr>
            <p:spPr>
              <a:xfrm>
                <a:off x="10898249" y="1407276"/>
                <a:ext cx="3468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kumimoji="0" lang="pt-B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ell MT" panose="02020503060305020303" pitchFamily="18" charset="0"/>
                    <a:ea typeface="+mn-ea"/>
                    <a:cs typeface="+mn-cs"/>
                  </a:rPr>
                  <a:t>H</a:t>
                </a:r>
                <a:endParaRPr kumimoji="0" lang="pt-BR" sz="24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688B16EA-E049-4E58-B432-EEA90C33CE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79119" y="1654596"/>
                <a:ext cx="21600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CaixaDeTexto 234">
                <a:extLst>
                  <a:ext uri="{FF2B5EF4-FFF2-40B4-BE49-F238E27FC236}">
                    <a16:creationId xmlns:a16="http://schemas.microsoft.com/office/drawing/2014/main" id="{0C06D736-A6A3-45BC-9D8E-2E6D57130F4D}"/>
                  </a:ext>
                </a:extLst>
              </p:cNvPr>
              <p:cNvSpPr txBox="1"/>
              <p:nvPr/>
            </p:nvSpPr>
            <p:spPr>
              <a:xfrm>
                <a:off x="7599032" y="1423763"/>
                <a:ext cx="4780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ell MT" panose="02020503060305020303" pitchFamily="18" charset="0"/>
                    <a:ea typeface="+mn-ea"/>
                    <a:cs typeface="+mn-cs"/>
                  </a:rPr>
                  <a:t>C</a:t>
                </a:r>
              </a:p>
            </p:txBody>
          </p: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6B6A2C86-23AA-49E2-8C6D-DF0B55701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3252" y="1270654"/>
                <a:ext cx="0" cy="216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E7F0799D-F364-4C2F-90B5-ABE7DAFA36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4821" y="1885221"/>
                <a:ext cx="0" cy="216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8" name="CaixaDeTexto 237">
                <a:extLst>
                  <a:ext uri="{FF2B5EF4-FFF2-40B4-BE49-F238E27FC236}">
                    <a16:creationId xmlns:a16="http://schemas.microsoft.com/office/drawing/2014/main" id="{0E858515-FBEF-4D26-A098-4CCB54B7EE08}"/>
                  </a:ext>
                </a:extLst>
              </p:cNvPr>
              <p:cNvSpPr txBox="1"/>
              <p:nvPr/>
            </p:nvSpPr>
            <p:spPr>
              <a:xfrm>
                <a:off x="7666799" y="2030353"/>
                <a:ext cx="3560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400" b="1" dirty="0">
                    <a:solidFill>
                      <a:prstClr val="white"/>
                    </a:solidFill>
                    <a:latin typeface="Bell MT" panose="02020503060305020303" pitchFamily="18" charset="0"/>
                  </a:rPr>
                  <a:t>H</a:t>
                </a:r>
                <a:endPara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39" name="CaixaDeTexto 238">
                <a:extLst>
                  <a:ext uri="{FF2B5EF4-FFF2-40B4-BE49-F238E27FC236}">
                    <a16:creationId xmlns:a16="http://schemas.microsoft.com/office/drawing/2014/main" id="{E3EB7DCC-F93C-45D0-BEEA-372626CF4EAA}"/>
                  </a:ext>
                </a:extLst>
              </p:cNvPr>
              <p:cNvSpPr txBox="1"/>
              <p:nvPr/>
            </p:nvSpPr>
            <p:spPr>
              <a:xfrm>
                <a:off x="7685434" y="834839"/>
                <a:ext cx="3560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400" b="1" dirty="0">
                    <a:solidFill>
                      <a:prstClr val="white"/>
                    </a:solidFill>
                    <a:latin typeface="Bell MT" panose="02020503060305020303" pitchFamily="18" charset="0"/>
                  </a:rPr>
                  <a:t>H</a:t>
                </a:r>
                <a:endPara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7074C4C2-7256-4C1F-BDD4-C09D40D738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2056" y="1643352"/>
                <a:ext cx="21600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1" name="CaixaDeTexto 240">
                <a:extLst>
                  <a:ext uri="{FF2B5EF4-FFF2-40B4-BE49-F238E27FC236}">
                    <a16:creationId xmlns:a16="http://schemas.microsoft.com/office/drawing/2014/main" id="{D0A0DB54-5ADF-406C-8C30-A60F1328F524}"/>
                  </a:ext>
                </a:extLst>
              </p:cNvPr>
              <p:cNvSpPr txBox="1"/>
              <p:nvPr/>
            </p:nvSpPr>
            <p:spPr>
              <a:xfrm>
                <a:off x="8121969" y="1412519"/>
                <a:ext cx="4780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ell MT" panose="02020503060305020303" pitchFamily="18" charset="0"/>
                    <a:ea typeface="+mn-ea"/>
                    <a:cs typeface="+mn-cs"/>
                  </a:rPr>
                  <a:t>C</a:t>
                </a:r>
              </a:p>
            </p:txBody>
          </p: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A09FC627-0DE6-4E5B-BD88-B0A272FE97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76189" y="1259410"/>
                <a:ext cx="0" cy="216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7B0815F1-9288-4961-AA58-F5DDAB52CB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67758" y="1873977"/>
                <a:ext cx="0" cy="216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4" name="CaixaDeTexto 243">
                <a:extLst>
                  <a:ext uri="{FF2B5EF4-FFF2-40B4-BE49-F238E27FC236}">
                    <a16:creationId xmlns:a16="http://schemas.microsoft.com/office/drawing/2014/main" id="{08D9D8C5-F907-4EF6-AFAA-AFC520086134}"/>
                  </a:ext>
                </a:extLst>
              </p:cNvPr>
              <p:cNvSpPr txBox="1"/>
              <p:nvPr/>
            </p:nvSpPr>
            <p:spPr>
              <a:xfrm>
                <a:off x="8189736" y="2019109"/>
                <a:ext cx="3560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400" b="1" dirty="0">
                    <a:solidFill>
                      <a:prstClr val="white"/>
                    </a:solidFill>
                    <a:latin typeface="Bell MT" panose="02020503060305020303" pitchFamily="18" charset="0"/>
                  </a:rPr>
                  <a:t>H</a:t>
                </a:r>
                <a:endPara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45" name="CaixaDeTexto 244">
                <a:extLst>
                  <a:ext uri="{FF2B5EF4-FFF2-40B4-BE49-F238E27FC236}">
                    <a16:creationId xmlns:a16="http://schemas.microsoft.com/office/drawing/2014/main" id="{252E9BF1-0F95-4985-8F2E-5900015D9498}"/>
                  </a:ext>
                </a:extLst>
              </p:cNvPr>
              <p:cNvSpPr txBox="1"/>
              <p:nvPr/>
            </p:nvSpPr>
            <p:spPr>
              <a:xfrm>
                <a:off x="8208371" y="823595"/>
                <a:ext cx="3560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400" b="1" dirty="0">
                    <a:solidFill>
                      <a:prstClr val="white"/>
                    </a:solidFill>
                    <a:latin typeface="Bell MT" panose="02020503060305020303" pitchFamily="18" charset="0"/>
                  </a:rPr>
                  <a:t>H</a:t>
                </a:r>
                <a:endPara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65E36099-03CF-4284-B6F3-CFA1843B2A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8272" y="1634189"/>
                <a:ext cx="21600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CaixaDeTexto 246">
                <a:extLst>
                  <a:ext uri="{FF2B5EF4-FFF2-40B4-BE49-F238E27FC236}">
                    <a16:creationId xmlns:a16="http://schemas.microsoft.com/office/drawing/2014/main" id="{681BCEC3-2893-4136-A1AD-C78B47CE21A2}"/>
                  </a:ext>
                </a:extLst>
              </p:cNvPr>
              <p:cNvSpPr txBox="1"/>
              <p:nvPr/>
            </p:nvSpPr>
            <p:spPr>
              <a:xfrm>
                <a:off x="8658185" y="1403356"/>
                <a:ext cx="4780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ell MT" panose="02020503060305020303" pitchFamily="18" charset="0"/>
                    <a:ea typeface="+mn-ea"/>
                    <a:cs typeface="+mn-cs"/>
                  </a:rPr>
                  <a:t>C</a:t>
                </a:r>
              </a:p>
            </p:txBody>
          </p: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D4471D8C-C3E9-4249-8519-BE1669AE93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12405" y="1250247"/>
                <a:ext cx="0" cy="216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C7237ECF-CD1D-4776-ABAA-14DD2CF168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03974" y="1864814"/>
                <a:ext cx="0" cy="216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0" name="CaixaDeTexto 249">
                <a:extLst>
                  <a:ext uri="{FF2B5EF4-FFF2-40B4-BE49-F238E27FC236}">
                    <a16:creationId xmlns:a16="http://schemas.microsoft.com/office/drawing/2014/main" id="{0B2D6BF7-B726-49B3-9E28-81BAF6D44102}"/>
                  </a:ext>
                </a:extLst>
              </p:cNvPr>
              <p:cNvSpPr txBox="1"/>
              <p:nvPr/>
            </p:nvSpPr>
            <p:spPr>
              <a:xfrm>
                <a:off x="8725952" y="2009946"/>
                <a:ext cx="3560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400" b="1" dirty="0">
                    <a:solidFill>
                      <a:prstClr val="white"/>
                    </a:solidFill>
                    <a:latin typeface="Bell MT" panose="02020503060305020303" pitchFamily="18" charset="0"/>
                  </a:rPr>
                  <a:t>H</a:t>
                </a:r>
                <a:endPara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51" name="CaixaDeTexto 250">
                <a:extLst>
                  <a:ext uri="{FF2B5EF4-FFF2-40B4-BE49-F238E27FC236}">
                    <a16:creationId xmlns:a16="http://schemas.microsoft.com/office/drawing/2014/main" id="{ABDEE021-9B4D-475F-A326-0BAD6F9E7939}"/>
                  </a:ext>
                </a:extLst>
              </p:cNvPr>
              <p:cNvSpPr txBox="1"/>
              <p:nvPr/>
            </p:nvSpPr>
            <p:spPr>
              <a:xfrm>
                <a:off x="8744587" y="814432"/>
                <a:ext cx="3560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400" b="1" dirty="0">
                    <a:solidFill>
                      <a:prstClr val="white"/>
                    </a:solidFill>
                    <a:latin typeface="Bell MT" panose="02020503060305020303" pitchFamily="18" charset="0"/>
                  </a:rPr>
                  <a:t>H</a:t>
                </a:r>
                <a:endPara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2E5EFEA6-88BC-458B-B4D9-5776E1FC1E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5754" y="1654596"/>
                <a:ext cx="21600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" name="CaixaDeTexto 252">
                <a:extLst>
                  <a:ext uri="{FF2B5EF4-FFF2-40B4-BE49-F238E27FC236}">
                    <a16:creationId xmlns:a16="http://schemas.microsoft.com/office/drawing/2014/main" id="{C17E23E7-F540-430F-820B-07FD5835108F}"/>
                  </a:ext>
                </a:extLst>
              </p:cNvPr>
              <p:cNvSpPr txBox="1"/>
              <p:nvPr/>
            </p:nvSpPr>
            <p:spPr>
              <a:xfrm>
                <a:off x="9205667" y="1423763"/>
                <a:ext cx="4780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ell MT" panose="02020503060305020303" pitchFamily="18" charset="0"/>
                    <a:ea typeface="+mn-ea"/>
                    <a:cs typeface="+mn-cs"/>
                  </a:rPr>
                  <a:t>C</a:t>
                </a:r>
              </a:p>
            </p:txBody>
          </p: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DAAA3A4A-E501-4206-8FB6-E13E1CE57E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9887" y="1270654"/>
                <a:ext cx="0" cy="216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12F32EC0-2FD8-41D4-9DC3-925C945F4D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1456" y="1885221"/>
                <a:ext cx="0" cy="216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6" name="CaixaDeTexto 255">
                <a:extLst>
                  <a:ext uri="{FF2B5EF4-FFF2-40B4-BE49-F238E27FC236}">
                    <a16:creationId xmlns:a16="http://schemas.microsoft.com/office/drawing/2014/main" id="{6593936E-3E35-4D85-93F7-A12AB40E1B0F}"/>
                  </a:ext>
                </a:extLst>
              </p:cNvPr>
              <p:cNvSpPr txBox="1"/>
              <p:nvPr/>
            </p:nvSpPr>
            <p:spPr>
              <a:xfrm>
                <a:off x="9292069" y="834839"/>
                <a:ext cx="3560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400" b="1" dirty="0">
                    <a:solidFill>
                      <a:prstClr val="white"/>
                    </a:solidFill>
                    <a:latin typeface="Bell MT" panose="02020503060305020303" pitchFamily="18" charset="0"/>
                  </a:rPr>
                  <a:t>H</a:t>
                </a:r>
                <a:endPara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0D8F5B53-E4E6-4648-8B86-6DFB7890AE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07549" y="1632903"/>
                <a:ext cx="21600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8" name="CaixaDeTexto 257">
                <a:extLst>
                  <a:ext uri="{FF2B5EF4-FFF2-40B4-BE49-F238E27FC236}">
                    <a16:creationId xmlns:a16="http://schemas.microsoft.com/office/drawing/2014/main" id="{D6FD6ABA-7FE5-4368-8FC1-3FFE4D51C947}"/>
                  </a:ext>
                </a:extLst>
              </p:cNvPr>
              <p:cNvSpPr txBox="1"/>
              <p:nvPr/>
            </p:nvSpPr>
            <p:spPr>
              <a:xfrm>
                <a:off x="9727462" y="1402070"/>
                <a:ext cx="4780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ell MT" panose="02020503060305020303" pitchFamily="18" charset="0"/>
                    <a:ea typeface="+mn-ea"/>
                    <a:cs typeface="+mn-cs"/>
                  </a:rPr>
                  <a:t>C</a:t>
                </a:r>
              </a:p>
            </p:txBody>
          </p: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B312D6DE-1F12-40E5-ABC9-0C9988BEA8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81682" y="1248961"/>
                <a:ext cx="0" cy="216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Conector reto 259">
                <a:extLst>
                  <a:ext uri="{FF2B5EF4-FFF2-40B4-BE49-F238E27FC236}">
                    <a16:creationId xmlns:a16="http://schemas.microsoft.com/office/drawing/2014/main" id="{FE2DA79A-136A-4FDC-A9FB-3D8E28E781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73251" y="1863528"/>
                <a:ext cx="0" cy="21600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1" name="CaixaDeTexto 260">
                <a:extLst>
                  <a:ext uri="{FF2B5EF4-FFF2-40B4-BE49-F238E27FC236}">
                    <a16:creationId xmlns:a16="http://schemas.microsoft.com/office/drawing/2014/main" id="{42DAEE4D-898A-4C97-A3A5-3687635ECC91}"/>
                  </a:ext>
                </a:extLst>
              </p:cNvPr>
              <p:cNvSpPr txBox="1"/>
              <p:nvPr/>
            </p:nvSpPr>
            <p:spPr>
              <a:xfrm>
                <a:off x="9795229" y="2008660"/>
                <a:ext cx="3560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400" b="1" dirty="0">
                    <a:solidFill>
                      <a:prstClr val="white"/>
                    </a:solidFill>
                    <a:latin typeface="Bell MT" panose="02020503060305020303" pitchFamily="18" charset="0"/>
                  </a:rPr>
                  <a:t>H</a:t>
                </a:r>
                <a:endPara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62" name="CaixaDeTexto 261">
                <a:extLst>
                  <a:ext uri="{FF2B5EF4-FFF2-40B4-BE49-F238E27FC236}">
                    <a16:creationId xmlns:a16="http://schemas.microsoft.com/office/drawing/2014/main" id="{0FF88E7F-0C5C-43AD-99C4-47C396CFAC7C}"/>
                  </a:ext>
                </a:extLst>
              </p:cNvPr>
              <p:cNvSpPr txBox="1"/>
              <p:nvPr/>
            </p:nvSpPr>
            <p:spPr>
              <a:xfrm>
                <a:off x="9813864" y="813146"/>
                <a:ext cx="3560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400" b="1" dirty="0">
                    <a:solidFill>
                      <a:prstClr val="white"/>
                    </a:solidFill>
                    <a:latin typeface="Bell MT" panose="02020503060305020303" pitchFamily="18" charset="0"/>
                  </a:rPr>
                  <a:t>H</a:t>
                </a:r>
                <a:endPara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3" name="Agrupar 262">
            <a:extLst>
              <a:ext uri="{FF2B5EF4-FFF2-40B4-BE49-F238E27FC236}">
                <a16:creationId xmlns:a16="http://schemas.microsoft.com/office/drawing/2014/main" id="{A5D27A0E-5E3E-474E-B67F-87F8EA2FF855}"/>
              </a:ext>
            </a:extLst>
          </p:cNvPr>
          <p:cNvGrpSpPr/>
          <p:nvPr/>
        </p:nvGrpSpPr>
        <p:grpSpPr>
          <a:xfrm>
            <a:off x="1674924" y="762543"/>
            <a:ext cx="1530772" cy="5371335"/>
            <a:chOff x="1674924" y="762543"/>
            <a:chExt cx="1530772" cy="5371335"/>
          </a:xfrm>
        </p:grpSpPr>
        <p:sp>
          <p:nvSpPr>
            <p:cNvPr id="264" name="CaixaDeTexto 263">
              <a:extLst>
                <a:ext uri="{FF2B5EF4-FFF2-40B4-BE49-F238E27FC236}">
                  <a16:creationId xmlns:a16="http://schemas.microsoft.com/office/drawing/2014/main" id="{00ECC74A-B358-43A3-AF72-DD0C108E16C6}"/>
                </a:ext>
              </a:extLst>
            </p:cNvPr>
            <p:cNvSpPr txBox="1"/>
            <p:nvPr/>
          </p:nvSpPr>
          <p:spPr>
            <a:xfrm>
              <a:off x="1674924" y="1380557"/>
              <a:ext cx="3468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  <a:endPara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sp>
          <p:nvSpPr>
            <p:cNvPr id="265" name="CaixaDeTexto 264">
              <a:extLst>
                <a:ext uri="{FF2B5EF4-FFF2-40B4-BE49-F238E27FC236}">
                  <a16:creationId xmlns:a16="http://schemas.microsoft.com/office/drawing/2014/main" id="{EEE7780B-B98C-4AC8-91D7-6086D105F72F}"/>
                </a:ext>
              </a:extLst>
            </p:cNvPr>
            <p:cNvSpPr txBox="1"/>
            <p:nvPr/>
          </p:nvSpPr>
          <p:spPr>
            <a:xfrm>
              <a:off x="2167890" y="1364792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266" name="Conector reto 265">
              <a:extLst>
                <a:ext uri="{FF2B5EF4-FFF2-40B4-BE49-F238E27FC236}">
                  <a16:creationId xmlns:a16="http://schemas.microsoft.com/office/drawing/2014/main" id="{8B2EB6C7-8893-4B08-8EAE-834CC78D4519}"/>
                </a:ext>
              </a:extLst>
            </p:cNvPr>
            <p:cNvCxnSpPr>
              <a:cxnSpLocks/>
            </p:cNvCxnSpPr>
            <p:nvPr/>
          </p:nvCxnSpPr>
          <p:spPr>
            <a:xfrm>
              <a:off x="2044753" y="1596176"/>
              <a:ext cx="216000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ector reto 266">
              <a:extLst>
                <a:ext uri="{FF2B5EF4-FFF2-40B4-BE49-F238E27FC236}">
                  <a16:creationId xmlns:a16="http://schemas.microsoft.com/office/drawing/2014/main" id="{743CE755-B13B-4825-9072-59FA60DA94BD}"/>
                </a:ext>
              </a:extLst>
            </p:cNvPr>
            <p:cNvCxnSpPr>
              <a:cxnSpLocks/>
            </p:cNvCxnSpPr>
            <p:nvPr/>
          </p:nvCxnSpPr>
          <p:spPr>
            <a:xfrm>
              <a:off x="2572541" y="1611390"/>
              <a:ext cx="216000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CaixaDeTexto 267">
              <a:extLst>
                <a:ext uri="{FF2B5EF4-FFF2-40B4-BE49-F238E27FC236}">
                  <a16:creationId xmlns:a16="http://schemas.microsoft.com/office/drawing/2014/main" id="{F06ABF53-0805-4AA1-9611-BEFC3E230724}"/>
                </a:ext>
              </a:extLst>
            </p:cNvPr>
            <p:cNvSpPr txBox="1"/>
            <p:nvPr/>
          </p:nvSpPr>
          <p:spPr>
            <a:xfrm>
              <a:off x="2720394" y="1364792"/>
              <a:ext cx="467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schemeClr val="accent4"/>
                  </a:solidFill>
                  <a:latin typeface="Bell MT" panose="02020503060305020303" pitchFamily="18" charset="0"/>
                </a:rPr>
                <a:t>O</a:t>
              </a:r>
              <a:endPara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269" name="Conector reto 268">
              <a:extLst>
                <a:ext uri="{FF2B5EF4-FFF2-40B4-BE49-F238E27FC236}">
                  <a16:creationId xmlns:a16="http://schemas.microsoft.com/office/drawing/2014/main" id="{BB39D7FF-EE4C-45A7-B008-B146834C856C}"/>
                </a:ext>
              </a:extLst>
            </p:cNvPr>
            <p:cNvCxnSpPr>
              <a:cxnSpLocks/>
            </p:cNvCxnSpPr>
            <p:nvPr/>
          </p:nvCxnSpPr>
          <p:spPr>
            <a:xfrm>
              <a:off x="2422110" y="1211683"/>
              <a:ext cx="0" cy="21600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CaixaDeTexto 269">
              <a:extLst>
                <a:ext uri="{FF2B5EF4-FFF2-40B4-BE49-F238E27FC236}">
                  <a16:creationId xmlns:a16="http://schemas.microsoft.com/office/drawing/2014/main" id="{79E3C947-672F-46EB-9879-416EEC93B570}"/>
                </a:ext>
              </a:extLst>
            </p:cNvPr>
            <p:cNvSpPr txBox="1"/>
            <p:nvPr/>
          </p:nvSpPr>
          <p:spPr>
            <a:xfrm>
              <a:off x="2230954" y="766966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schemeClr val="accent4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271" name="Conector reto 270">
              <a:extLst>
                <a:ext uri="{FF2B5EF4-FFF2-40B4-BE49-F238E27FC236}">
                  <a16:creationId xmlns:a16="http://schemas.microsoft.com/office/drawing/2014/main" id="{33867099-E6F6-4663-ABC7-2EF899568557}"/>
                </a:ext>
              </a:extLst>
            </p:cNvPr>
            <p:cNvCxnSpPr>
              <a:cxnSpLocks/>
              <a:endCxn id="273" idx="0"/>
            </p:cNvCxnSpPr>
            <p:nvPr/>
          </p:nvCxnSpPr>
          <p:spPr>
            <a:xfrm>
              <a:off x="2406931" y="1826362"/>
              <a:ext cx="2563" cy="1388518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CaixaDeTexto 271">
              <a:extLst>
                <a:ext uri="{FF2B5EF4-FFF2-40B4-BE49-F238E27FC236}">
                  <a16:creationId xmlns:a16="http://schemas.microsoft.com/office/drawing/2014/main" id="{11806E4F-B6C8-448A-934A-6CF840615044}"/>
                </a:ext>
              </a:extLst>
            </p:cNvPr>
            <p:cNvSpPr txBox="1"/>
            <p:nvPr/>
          </p:nvSpPr>
          <p:spPr>
            <a:xfrm>
              <a:off x="1677486" y="3230645"/>
              <a:ext cx="3468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  <a:endPara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sp>
          <p:nvSpPr>
            <p:cNvPr id="273" name="CaixaDeTexto 272">
              <a:extLst>
                <a:ext uri="{FF2B5EF4-FFF2-40B4-BE49-F238E27FC236}">
                  <a16:creationId xmlns:a16="http://schemas.microsoft.com/office/drawing/2014/main" id="{BEB4818F-C8F3-4A2F-814D-15A9473F8198}"/>
                </a:ext>
              </a:extLst>
            </p:cNvPr>
            <p:cNvSpPr txBox="1"/>
            <p:nvPr/>
          </p:nvSpPr>
          <p:spPr>
            <a:xfrm>
              <a:off x="2170452" y="3214880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274" name="Conector reto 273">
              <a:extLst>
                <a:ext uri="{FF2B5EF4-FFF2-40B4-BE49-F238E27FC236}">
                  <a16:creationId xmlns:a16="http://schemas.microsoft.com/office/drawing/2014/main" id="{A624380C-0DF4-410D-A3E3-DDF73E43500A}"/>
                </a:ext>
              </a:extLst>
            </p:cNvPr>
            <p:cNvCxnSpPr>
              <a:cxnSpLocks/>
            </p:cNvCxnSpPr>
            <p:nvPr/>
          </p:nvCxnSpPr>
          <p:spPr>
            <a:xfrm>
              <a:off x="2047315" y="3446264"/>
              <a:ext cx="216000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ector reto 274">
              <a:extLst>
                <a:ext uri="{FF2B5EF4-FFF2-40B4-BE49-F238E27FC236}">
                  <a16:creationId xmlns:a16="http://schemas.microsoft.com/office/drawing/2014/main" id="{7E4447EB-FCB3-4061-B146-A751847BCB2D}"/>
                </a:ext>
              </a:extLst>
            </p:cNvPr>
            <p:cNvCxnSpPr>
              <a:cxnSpLocks/>
            </p:cNvCxnSpPr>
            <p:nvPr/>
          </p:nvCxnSpPr>
          <p:spPr>
            <a:xfrm>
              <a:off x="2575103" y="3461478"/>
              <a:ext cx="216000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CaixaDeTexto 275">
              <a:extLst>
                <a:ext uri="{FF2B5EF4-FFF2-40B4-BE49-F238E27FC236}">
                  <a16:creationId xmlns:a16="http://schemas.microsoft.com/office/drawing/2014/main" id="{0E85ECAA-8AA5-489B-9FA6-CE92A9EDEAD6}"/>
                </a:ext>
              </a:extLst>
            </p:cNvPr>
            <p:cNvSpPr txBox="1"/>
            <p:nvPr/>
          </p:nvSpPr>
          <p:spPr>
            <a:xfrm>
              <a:off x="2722956" y="3214880"/>
              <a:ext cx="467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schemeClr val="accent4"/>
                  </a:solidFill>
                  <a:latin typeface="Bell MT" panose="02020503060305020303" pitchFamily="18" charset="0"/>
                </a:rPr>
                <a:t>O</a:t>
              </a:r>
              <a:endPara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277" name="Conector reto 276">
              <a:extLst>
                <a:ext uri="{FF2B5EF4-FFF2-40B4-BE49-F238E27FC236}">
                  <a16:creationId xmlns:a16="http://schemas.microsoft.com/office/drawing/2014/main" id="{D9C35CDC-DE62-44FE-BDDC-B08416EF1F0F}"/>
                </a:ext>
              </a:extLst>
            </p:cNvPr>
            <p:cNvCxnSpPr>
              <a:cxnSpLocks/>
              <a:endCxn id="279" idx="0"/>
            </p:cNvCxnSpPr>
            <p:nvPr/>
          </p:nvCxnSpPr>
          <p:spPr>
            <a:xfrm>
              <a:off x="2412800" y="3647240"/>
              <a:ext cx="2563" cy="1388518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CaixaDeTexto 277">
              <a:extLst>
                <a:ext uri="{FF2B5EF4-FFF2-40B4-BE49-F238E27FC236}">
                  <a16:creationId xmlns:a16="http://schemas.microsoft.com/office/drawing/2014/main" id="{671111B7-5155-45AC-837D-F64CF20D7120}"/>
                </a:ext>
              </a:extLst>
            </p:cNvPr>
            <p:cNvSpPr txBox="1"/>
            <p:nvPr/>
          </p:nvSpPr>
          <p:spPr>
            <a:xfrm>
              <a:off x="1683355" y="5051523"/>
              <a:ext cx="3468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  <a:endPara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sp>
          <p:nvSpPr>
            <p:cNvPr id="279" name="CaixaDeTexto 278">
              <a:extLst>
                <a:ext uri="{FF2B5EF4-FFF2-40B4-BE49-F238E27FC236}">
                  <a16:creationId xmlns:a16="http://schemas.microsoft.com/office/drawing/2014/main" id="{540378CD-155D-48B0-94C6-B302C261A200}"/>
                </a:ext>
              </a:extLst>
            </p:cNvPr>
            <p:cNvSpPr txBox="1"/>
            <p:nvPr/>
          </p:nvSpPr>
          <p:spPr>
            <a:xfrm>
              <a:off x="2176321" y="5035758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280" name="Conector reto 279">
              <a:extLst>
                <a:ext uri="{FF2B5EF4-FFF2-40B4-BE49-F238E27FC236}">
                  <a16:creationId xmlns:a16="http://schemas.microsoft.com/office/drawing/2014/main" id="{62BAB9BA-DA44-40D9-99A9-B3A1FF84139F}"/>
                </a:ext>
              </a:extLst>
            </p:cNvPr>
            <p:cNvCxnSpPr>
              <a:cxnSpLocks/>
            </p:cNvCxnSpPr>
            <p:nvPr/>
          </p:nvCxnSpPr>
          <p:spPr>
            <a:xfrm>
              <a:off x="2053184" y="5267142"/>
              <a:ext cx="216000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ector reto 280">
              <a:extLst>
                <a:ext uri="{FF2B5EF4-FFF2-40B4-BE49-F238E27FC236}">
                  <a16:creationId xmlns:a16="http://schemas.microsoft.com/office/drawing/2014/main" id="{2012DDDE-E96F-4DCB-8A00-51D3D6D20C22}"/>
                </a:ext>
              </a:extLst>
            </p:cNvPr>
            <p:cNvCxnSpPr>
              <a:cxnSpLocks/>
            </p:cNvCxnSpPr>
            <p:nvPr/>
          </p:nvCxnSpPr>
          <p:spPr>
            <a:xfrm>
              <a:off x="2580972" y="5282356"/>
              <a:ext cx="216000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CaixaDeTexto 281">
              <a:extLst>
                <a:ext uri="{FF2B5EF4-FFF2-40B4-BE49-F238E27FC236}">
                  <a16:creationId xmlns:a16="http://schemas.microsoft.com/office/drawing/2014/main" id="{6CB6066B-027C-411B-84ED-99702CB9516C}"/>
                </a:ext>
              </a:extLst>
            </p:cNvPr>
            <p:cNvSpPr txBox="1"/>
            <p:nvPr/>
          </p:nvSpPr>
          <p:spPr>
            <a:xfrm>
              <a:off x="2728825" y="5035758"/>
              <a:ext cx="4677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schemeClr val="accent4"/>
                  </a:solidFill>
                  <a:latin typeface="Bell MT" panose="02020503060305020303" pitchFamily="18" charset="0"/>
                </a:rPr>
                <a:t>O</a:t>
              </a:r>
              <a:endPara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283" name="Conector reto 282">
              <a:extLst>
                <a:ext uri="{FF2B5EF4-FFF2-40B4-BE49-F238E27FC236}">
                  <a16:creationId xmlns:a16="http://schemas.microsoft.com/office/drawing/2014/main" id="{49C9FBFC-8D0C-4DD5-9454-6074265B21AF}"/>
                </a:ext>
              </a:extLst>
            </p:cNvPr>
            <p:cNvCxnSpPr>
              <a:cxnSpLocks/>
            </p:cNvCxnSpPr>
            <p:nvPr/>
          </p:nvCxnSpPr>
          <p:spPr>
            <a:xfrm>
              <a:off x="2415363" y="5490010"/>
              <a:ext cx="0" cy="21600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CaixaDeTexto 283">
              <a:extLst>
                <a:ext uri="{FF2B5EF4-FFF2-40B4-BE49-F238E27FC236}">
                  <a16:creationId xmlns:a16="http://schemas.microsoft.com/office/drawing/2014/main" id="{78EA5187-91E9-4BD4-821A-AA89FE5475C2}"/>
                </a:ext>
              </a:extLst>
            </p:cNvPr>
            <p:cNvSpPr txBox="1"/>
            <p:nvPr/>
          </p:nvSpPr>
          <p:spPr>
            <a:xfrm>
              <a:off x="2237341" y="5672213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schemeClr val="accent4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sp>
          <p:nvSpPr>
            <p:cNvPr id="285" name="CaixaDeTexto 284">
              <a:extLst>
                <a:ext uri="{FF2B5EF4-FFF2-40B4-BE49-F238E27FC236}">
                  <a16:creationId xmlns:a16="http://schemas.microsoft.com/office/drawing/2014/main" id="{46B2BC50-90BF-4A27-8C7B-6DBC8E714F66}"/>
                </a:ext>
              </a:extLst>
            </p:cNvPr>
            <p:cNvSpPr txBox="1"/>
            <p:nvPr/>
          </p:nvSpPr>
          <p:spPr>
            <a:xfrm>
              <a:off x="1684080" y="1376134"/>
              <a:ext cx="3468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  <a:endPara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sp>
          <p:nvSpPr>
            <p:cNvPr id="286" name="CaixaDeTexto 285">
              <a:extLst>
                <a:ext uri="{FF2B5EF4-FFF2-40B4-BE49-F238E27FC236}">
                  <a16:creationId xmlns:a16="http://schemas.microsoft.com/office/drawing/2014/main" id="{65B9DD57-3D7F-4AAC-9B4B-E333931113D7}"/>
                </a:ext>
              </a:extLst>
            </p:cNvPr>
            <p:cNvSpPr txBox="1"/>
            <p:nvPr/>
          </p:nvSpPr>
          <p:spPr>
            <a:xfrm>
              <a:off x="2177046" y="1360369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287" name="Conector reto 286">
              <a:extLst>
                <a:ext uri="{FF2B5EF4-FFF2-40B4-BE49-F238E27FC236}">
                  <a16:creationId xmlns:a16="http://schemas.microsoft.com/office/drawing/2014/main" id="{BE2BBDF4-9E28-48B4-A5CC-30148BB5C812}"/>
                </a:ext>
              </a:extLst>
            </p:cNvPr>
            <p:cNvCxnSpPr>
              <a:cxnSpLocks/>
            </p:cNvCxnSpPr>
            <p:nvPr/>
          </p:nvCxnSpPr>
          <p:spPr>
            <a:xfrm>
              <a:off x="2053909" y="1591753"/>
              <a:ext cx="216000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ector reto 287">
              <a:extLst>
                <a:ext uri="{FF2B5EF4-FFF2-40B4-BE49-F238E27FC236}">
                  <a16:creationId xmlns:a16="http://schemas.microsoft.com/office/drawing/2014/main" id="{B6E5BC94-7905-4205-AEE2-8EE61F8750F9}"/>
                </a:ext>
              </a:extLst>
            </p:cNvPr>
            <p:cNvCxnSpPr>
              <a:cxnSpLocks/>
            </p:cNvCxnSpPr>
            <p:nvPr/>
          </p:nvCxnSpPr>
          <p:spPr>
            <a:xfrm>
              <a:off x="2581697" y="1606967"/>
              <a:ext cx="216000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ector reto 288">
              <a:extLst>
                <a:ext uri="{FF2B5EF4-FFF2-40B4-BE49-F238E27FC236}">
                  <a16:creationId xmlns:a16="http://schemas.microsoft.com/office/drawing/2014/main" id="{3F487A16-0CE0-45DD-B172-8267734BFB62}"/>
                </a:ext>
              </a:extLst>
            </p:cNvPr>
            <p:cNvCxnSpPr>
              <a:cxnSpLocks/>
            </p:cNvCxnSpPr>
            <p:nvPr/>
          </p:nvCxnSpPr>
          <p:spPr>
            <a:xfrm>
              <a:off x="2431266" y="1207260"/>
              <a:ext cx="0" cy="21600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CaixaDeTexto 289">
              <a:extLst>
                <a:ext uri="{FF2B5EF4-FFF2-40B4-BE49-F238E27FC236}">
                  <a16:creationId xmlns:a16="http://schemas.microsoft.com/office/drawing/2014/main" id="{FAE2574E-329F-4D3C-ABB9-BA04C81D3F30}"/>
                </a:ext>
              </a:extLst>
            </p:cNvPr>
            <p:cNvSpPr txBox="1"/>
            <p:nvPr/>
          </p:nvSpPr>
          <p:spPr>
            <a:xfrm>
              <a:off x="2240110" y="762543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schemeClr val="accent4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291" name="Conector reto 290">
              <a:extLst>
                <a:ext uri="{FF2B5EF4-FFF2-40B4-BE49-F238E27FC236}">
                  <a16:creationId xmlns:a16="http://schemas.microsoft.com/office/drawing/2014/main" id="{AFA58E85-506A-440D-8D11-A31012614273}"/>
                </a:ext>
              </a:extLst>
            </p:cNvPr>
            <p:cNvCxnSpPr>
              <a:cxnSpLocks/>
              <a:endCxn id="293" idx="0"/>
            </p:cNvCxnSpPr>
            <p:nvPr/>
          </p:nvCxnSpPr>
          <p:spPr>
            <a:xfrm>
              <a:off x="2416087" y="1821939"/>
              <a:ext cx="2563" cy="1388518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2" name="CaixaDeTexto 291">
              <a:extLst>
                <a:ext uri="{FF2B5EF4-FFF2-40B4-BE49-F238E27FC236}">
                  <a16:creationId xmlns:a16="http://schemas.microsoft.com/office/drawing/2014/main" id="{D2EDC6F1-53FB-4D1E-841C-ED32F63D23DE}"/>
                </a:ext>
              </a:extLst>
            </p:cNvPr>
            <p:cNvSpPr txBox="1"/>
            <p:nvPr/>
          </p:nvSpPr>
          <p:spPr>
            <a:xfrm>
              <a:off x="1686642" y="3226222"/>
              <a:ext cx="3468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  <a:endPara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sp>
          <p:nvSpPr>
            <p:cNvPr id="293" name="CaixaDeTexto 292">
              <a:extLst>
                <a:ext uri="{FF2B5EF4-FFF2-40B4-BE49-F238E27FC236}">
                  <a16:creationId xmlns:a16="http://schemas.microsoft.com/office/drawing/2014/main" id="{490D8A42-2778-4830-83DB-A12BC1B83215}"/>
                </a:ext>
              </a:extLst>
            </p:cNvPr>
            <p:cNvSpPr txBox="1"/>
            <p:nvPr/>
          </p:nvSpPr>
          <p:spPr>
            <a:xfrm>
              <a:off x="2179608" y="3210457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294" name="Conector reto 293">
              <a:extLst>
                <a:ext uri="{FF2B5EF4-FFF2-40B4-BE49-F238E27FC236}">
                  <a16:creationId xmlns:a16="http://schemas.microsoft.com/office/drawing/2014/main" id="{5A5491F8-D9D2-4641-BA0D-C11F4D52D2F4}"/>
                </a:ext>
              </a:extLst>
            </p:cNvPr>
            <p:cNvCxnSpPr>
              <a:cxnSpLocks/>
            </p:cNvCxnSpPr>
            <p:nvPr/>
          </p:nvCxnSpPr>
          <p:spPr>
            <a:xfrm>
              <a:off x="2056471" y="3441841"/>
              <a:ext cx="216000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Conector reto 294">
              <a:extLst>
                <a:ext uri="{FF2B5EF4-FFF2-40B4-BE49-F238E27FC236}">
                  <a16:creationId xmlns:a16="http://schemas.microsoft.com/office/drawing/2014/main" id="{34AE3C36-CD54-4C40-9E11-30D25EC0A65A}"/>
                </a:ext>
              </a:extLst>
            </p:cNvPr>
            <p:cNvCxnSpPr>
              <a:cxnSpLocks/>
            </p:cNvCxnSpPr>
            <p:nvPr/>
          </p:nvCxnSpPr>
          <p:spPr>
            <a:xfrm>
              <a:off x="2584259" y="3457055"/>
              <a:ext cx="216000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ector reto 295">
              <a:extLst>
                <a:ext uri="{FF2B5EF4-FFF2-40B4-BE49-F238E27FC236}">
                  <a16:creationId xmlns:a16="http://schemas.microsoft.com/office/drawing/2014/main" id="{3F51FF97-4CE4-40F6-9FCF-5851E9CB6C06}"/>
                </a:ext>
              </a:extLst>
            </p:cNvPr>
            <p:cNvCxnSpPr>
              <a:cxnSpLocks/>
              <a:endCxn id="298" idx="0"/>
            </p:cNvCxnSpPr>
            <p:nvPr/>
          </p:nvCxnSpPr>
          <p:spPr>
            <a:xfrm>
              <a:off x="2421956" y="3642817"/>
              <a:ext cx="2563" cy="1388518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CaixaDeTexto 296">
              <a:extLst>
                <a:ext uri="{FF2B5EF4-FFF2-40B4-BE49-F238E27FC236}">
                  <a16:creationId xmlns:a16="http://schemas.microsoft.com/office/drawing/2014/main" id="{759B9F2A-FDD9-4E4E-A9F9-F72F3A12FE74}"/>
                </a:ext>
              </a:extLst>
            </p:cNvPr>
            <p:cNvSpPr txBox="1"/>
            <p:nvPr/>
          </p:nvSpPr>
          <p:spPr>
            <a:xfrm>
              <a:off x="1692511" y="5047100"/>
              <a:ext cx="3468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H</a:t>
              </a:r>
              <a:endParaRPr kumimoji="0" lang="pt-BR" sz="2400" b="1" i="0" u="none" strike="noStrike" kern="1200" cap="none" spc="0" normalizeH="0" baseline="-2500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sp>
          <p:nvSpPr>
            <p:cNvPr id="298" name="CaixaDeTexto 297">
              <a:extLst>
                <a:ext uri="{FF2B5EF4-FFF2-40B4-BE49-F238E27FC236}">
                  <a16:creationId xmlns:a16="http://schemas.microsoft.com/office/drawing/2014/main" id="{D3CDFFAB-3B1F-43BA-BAB5-CCE008C74004}"/>
                </a:ext>
              </a:extLst>
            </p:cNvPr>
            <p:cNvSpPr txBox="1"/>
            <p:nvPr/>
          </p:nvSpPr>
          <p:spPr>
            <a:xfrm>
              <a:off x="2185477" y="5031335"/>
              <a:ext cx="478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Bell MT" panose="02020503060305020303" pitchFamily="18" charset="0"/>
                  <a:ea typeface="+mn-ea"/>
                  <a:cs typeface="+mn-cs"/>
                </a:rPr>
                <a:t>C</a:t>
              </a:r>
            </a:p>
          </p:txBody>
        </p:sp>
        <p:cxnSp>
          <p:nvCxnSpPr>
            <p:cNvPr id="299" name="Conector reto 298">
              <a:extLst>
                <a:ext uri="{FF2B5EF4-FFF2-40B4-BE49-F238E27FC236}">
                  <a16:creationId xmlns:a16="http://schemas.microsoft.com/office/drawing/2014/main" id="{44731576-9C0E-42C5-AD6C-9ACC2261577C}"/>
                </a:ext>
              </a:extLst>
            </p:cNvPr>
            <p:cNvCxnSpPr>
              <a:cxnSpLocks/>
            </p:cNvCxnSpPr>
            <p:nvPr/>
          </p:nvCxnSpPr>
          <p:spPr>
            <a:xfrm>
              <a:off x="2062340" y="5262719"/>
              <a:ext cx="216000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Conector reto 299">
              <a:extLst>
                <a:ext uri="{FF2B5EF4-FFF2-40B4-BE49-F238E27FC236}">
                  <a16:creationId xmlns:a16="http://schemas.microsoft.com/office/drawing/2014/main" id="{70D65F7D-2F08-4103-A257-69CF1E33B05C}"/>
                </a:ext>
              </a:extLst>
            </p:cNvPr>
            <p:cNvCxnSpPr>
              <a:cxnSpLocks/>
            </p:cNvCxnSpPr>
            <p:nvPr/>
          </p:nvCxnSpPr>
          <p:spPr>
            <a:xfrm>
              <a:off x="2590128" y="5277933"/>
              <a:ext cx="216000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CaixaDeTexto 300">
              <a:extLst>
                <a:ext uri="{FF2B5EF4-FFF2-40B4-BE49-F238E27FC236}">
                  <a16:creationId xmlns:a16="http://schemas.microsoft.com/office/drawing/2014/main" id="{0A991F52-72D9-4790-A06A-FD9C6EDE6396}"/>
                </a:ext>
              </a:extLst>
            </p:cNvPr>
            <p:cNvSpPr txBox="1"/>
            <p:nvPr/>
          </p:nvSpPr>
          <p:spPr>
            <a:xfrm>
              <a:off x="2737981" y="5031335"/>
              <a:ext cx="4677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schemeClr val="accent4"/>
                  </a:solidFill>
                  <a:latin typeface="Bell MT" panose="02020503060305020303" pitchFamily="18" charset="0"/>
                </a:rPr>
                <a:t>O</a:t>
              </a:r>
              <a:endParaRPr kumimoji="0" lang="pt-BR" sz="2400" b="1" i="0" u="none" strike="noStrike" kern="1200" cap="none" spc="0" normalizeH="0" baseline="3000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  <p:cxnSp>
          <p:nvCxnSpPr>
            <p:cNvPr id="302" name="Conector reto 301">
              <a:extLst>
                <a:ext uri="{FF2B5EF4-FFF2-40B4-BE49-F238E27FC236}">
                  <a16:creationId xmlns:a16="http://schemas.microsoft.com/office/drawing/2014/main" id="{13AC9F73-60BC-4109-87EE-BB3CA44E7717}"/>
                </a:ext>
              </a:extLst>
            </p:cNvPr>
            <p:cNvCxnSpPr>
              <a:cxnSpLocks/>
            </p:cNvCxnSpPr>
            <p:nvPr/>
          </p:nvCxnSpPr>
          <p:spPr>
            <a:xfrm>
              <a:off x="2424519" y="5485587"/>
              <a:ext cx="0" cy="21600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CaixaDeTexto 302">
              <a:extLst>
                <a:ext uri="{FF2B5EF4-FFF2-40B4-BE49-F238E27FC236}">
                  <a16:creationId xmlns:a16="http://schemas.microsoft.com/office/drawing/2014/main" id="{D1D43581-6D3E-4C9C-90D6-D08C7D248628}"/>
                </a:ext>
              </a:extLst>
            </p:cNvPr>
            <p:cNvSpPr txBox="1"/>
            <p:nvPr/>
          </p:nvSpPr>
          <p:spPr>
            <a:xfrm>
              <a:off x="2246497" y="5667790"/>
              <a:ext cx="356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2400" b="1" dirty="0">
                  <a:solidFill>
                    <a:schemeClr val="accent4"/>
                  </a:solidFill>
                  <a:latin typeface="Bell MT" panose="02020503060305020303" pitchFamily="18" charset="0"/>
                </a:rPr>
                <a:t>H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36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-0.11172 0.2909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1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F2449506-0AC9-4E3E-BEB8-B99326E5A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accent4"/>
                </a:solidFill>
                <a:latin typeface="Eras Bold ITC" panose="020B0907030504020204" pitchFamily="34" charset="0"/>
              </a:rPr>
              <a:t>Adipócitos e Corpos lipídicos</a:t>
            </a:r>
          </a:p>
        </p:txBody>
      </p:sp>
      <p:pic>
        <p:nvPicPr>
          <p:cNvPr id="12" name="Picture 2" descr="Pesquisa nacional relaciona gordura com agravamento de Covid-19 - Olhar  Digital">
            <a:extLst>
              <a:ext uri="{FF2B5EF4-FFF2-40B4-BE49-F238E27FC236}">
                <a16:creationId xmlns:a16="http://schemas.microsoft.com/office/drawing/2014/main" id="{5B87E9B9-A78B-4C83-A403-FD8A7A2AB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100" y="2844667"/>
            <a:ext cx="5265056" cy="334781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CFBA5015-662D-4DB4-BE28-062CD2CCB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9105"/>
            <a:ext cx="3448956" cy="9192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Células acumuladoras de lipídios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574D5933-AFC4-4836-AB39-E7DC2432DBC9}"/>
              </a:ext>
            </a:extLst>
          </p:cNvPr>
          <p:cNvSpPr txBox="1">
            <a:spLocks/>
          </p:cNvSpPr>
          <p:nvPr/>
        </p:nvSpPr>
        <p:spPr>
          <a:xfrm>
            <a:off x="4813300" y="1506403"/>
            <a:ext cx="4013200" cy="919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/>
                </a:solidFill>
                <a:latin typeface="Bell MT" panose="02020503060305020303" pitchFamily="18" charset="0"/>
              </a:rPr>
              <a:t>Aglomerados de lipídios</a:t>
            </a:r>
          </a:p>
        </p:txBody>
      </p:sp>
    </p:spTree>
    <p:extLst>
      <p:ext uri="{BB962C8B-B14F-4D97-AF65-F5344CB8AC3E}">
        <p14:creationId xmlns:p14="http://schemas.microsoft.com/office/powerpoint/2010/main" val="1936354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2CBBD230-7D0C-40BB-B39B-3B47607BF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295883"/>
              </p:ext>
            </p:extLst>
          </p:nvPr>
        </p:nvGraphicFramePr>
        <p:xfrm>
          <a:off x="361342" y="2439531"/>
          <a:ext cx="5355471" cy="4041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361621302"/>
                    </a:ext>
                  </a:extLst>
                </a:gridCol>
                <a:gridCol w="2356167">
                  <a:extLst>
                    <a:ext uri="{9D8B030D-6E8A-4147-A177-3AD203B41FA5}">
                      <a16:colId xmlns:a16="http://schemas.microsoft.com/office/drawing/2014/main" val="3089445686"/>
                    </a:ext>
                  </a:extLst>
                </a:gridCol>
                <a:gridCol w="1540074">
                  <a:extLst>
                    <a:ext uri="{9D8B030D-6E8A-4147-A177-3AD203B41FA5}">
                      <a16:colId xmlns:a16="http://schemas.microsoft.com/office/drawing/2014/main" val="2278946434"/>
                    </a:ext>
                  </a:extLst>
                </a:gridCol>
              </a:tblGrid>
              <a:tr h="673554">
                <a:tc>
                  <a:txBody>
                    <a:bodyPr/>
                    <a:lstStyle/>
                    <a:p>
                      <a:pPr algn="l"/>
                      <a:r>
                        <a:rPr lang="pt-BR" sz="24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Molécula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Nº de Moléculas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ATP final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045729"/>
                  </a:ext>
                </a:extLst>
              </a:tr>
              <a:tr h="673554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NADH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4647447"/>
                  </a:ext>
                </a:extLst>
              </a:tr>
              <a:tr h="673554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FADH2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6472870"/>
                  </a:ext>
                </a:extLst>
              </a:tr>
              <a:tr h="673554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293285"/>
                  </a:ext>
                </a:extLst>
              </a:tr>
              <a:tr h="673554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GTP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476342"/>
                  </a:ext>
                </a:extLst>
              </a:tr>
              <a:tr h="673554">
                <a:tc>
                  <a:txBody>
                    <a:bodyPr/>
                    <a:lstStyle/>
                    <a:p>
                      <a:pPr algn="ctr"/>
                      <a:endParaRPr lang="pt-BR" sz="20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Bell MT" panose="02020503060305020303" pitchFamily="18" charset="0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664988"/>
                  </a:ext>
                </a:extLst>
              </a:tr>
            </a:tbl>
          </a:graphicData>
        </a:graphic>
      </p:graphicFrame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AEC65A24-CEC3-4580-98F4-0AE6EB76D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495565"/>
              </p:ext>
            </p:extLst>
          </p:nvPr>
        </p:nvGraphicFramePr>
        <p:xfrm>
          <a:off x="6398989" y="2439531"/>
          <a:ext cx="5355471" cy="4069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361621302"/>
                    </a:ext>
                  </a:extLst>
                </a:gridCol>
                <a:gridCol w="2356167">
                  <a:extLst>
                    <a:ext uri="{9D8B030D-6E8A-4147-A177-3AD203B41FA5}">
                      <a16:colId xmlns:a16="http://schemas.microsoft.com/office/drawing/2014/main" val="3089445686"/>
                    </a:ext>
                  </a:extLst>
                </a:gridCol>
                <a:gridCol w="1540074">
                  <a:extLst>
                    <a:ext uri="{9D8B030D-6E8A-4147-A177-3AD203B41FA5}">
                      <a16:colId xmlns:a16="http://schemas.microsoft.com/office/drawing/2014/main" val="2278946434"/>
                    </a:ext>
                  </a:extLst>
                </a:gridCol>
              </a:tblGrid>
              <a:tr h="673554">
                <a:tc>
                  <a:txBody>
                    <a:bodyPr/>
                    <a:lstStyle/>
                    <a:p>
                      <a:pPr algn="l"/>
                      <a:r>
                        <a:rPr lang="pt-BR" sz="24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Molécula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Nº de Moléculas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ATP final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045729"/>
                  </a:ext>
                </a:extLst>
              </a:tr>
              <a:tr h="701901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NADH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4647447"/>
                  </a:ext>
                </a:extLst>
              </a:tr>
              <a:tr h="673554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FADH2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6472870"/>
                  </a:ext>
                </a:extLst>
              </a:tr>
              <a:tr h="673554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293285"/>
                  </a:ext>
                </a:extLst>
              </a:tr>
              <a:tr h="673554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GTP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476342"/>
                  </a:ext>
                </a:extLst>
              </a:tr>
              <a:tr h="673554">
                <a:tc>
                  <a:txBody>
                    <a:bodyPr/>
                    <a:lstStyle/>
                    <a:p>
                      <a:pPr algn="ctr"/>
                      <a:endParaRPr lang="pt-BR" sz="20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664988"/>
                  </a:ext>
                </a:extLst>
              </a:tr>
            </a:tbl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32EE81E8-C59E-4E45-B690-436365DC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13" y="348798"/>
            <a:ext cx="10515600" cy="875846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Eras Bold ITC" panose="020B0907030504020204" pitchFamily="34" charset="0"/>
              </a:rPr>
              <a:t>Lipídios como fonte de energia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5A937431-15FE-40E7-9898-8CD1886C68E8}"/>
              </a:ext>
            </a:extLst>
          </p:cNvPr>
          <p:cNvSpPr txBox="1">
            <a:spLocks/>
          </p:cNvSpPr>
          <p:nvPr/>
        </p:nvSpPr>
        <p:spPr>
          <a:xfrm>
            <a:off x="1123488" y="1811318"/>
            <a:ext cx="3567105" cy="530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b="1" dirty="0">
                <a:solidFill>
                  <a:schemeClr val="bg1"/>
                </a:solidFill>
                <a:latin typeface="Bell MT" panose="02020503060305020303" pitchFamily="18" charset="0"/>
              </a:rPr>
              <a:t>Glicose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C02EE627-53EB-43FA-89C4-E6D07D90C2FB}"/>
              </a:ext>
            </a:extLst>
          </p:cNvPr>
          <p:cNvSpPr txBox="1">
            <a:spLocks/>
          </p:cNvSpPr>
          <p:nvPr/>
        </p:nvSpPr>
        <p:spPr>
          <a:xfrm>
            <a:off x="7026471" y="1811318"/>
            <a:ext cx="4111429" cy="53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b="1" dirty="0">
                <a:solidFill>
                  <a:schemeClr val="bg1"/>
                </a:solidFill>
                <a:latin typeface="Bell MT" panose="02020503060305020303" pitchFamily="18" charset="0"/>
              </a:rPr>
              <a:t>Ácido graxo de 6 Carbonos</a:t>
            </a:r>
          </a:p>
        </p:txBody>
      </p:sp>
    </p:spTree>
    <p:extLst>
      <p:ext uri="{BB962C8B-B14F-4D97-AF65-F5344CB8AC3E}">
        <p14:creationId xmlns:p14="http://schemas.microsoft.com/office/powerpoint/2010/main" val="191621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4722</TotalTime>
  <Words>2275</Words>
  <Application>Microsoft Office PowerPoint</Application>
  <PresentationFormat>Widescreen</PresentationFormat>
  <Paragraphs>958</Paragraphs>
  <Slides>41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8" baseType="lpstr">
      <vt:lpstr>Arial</vt:lpstr>
      <vt:lpstr>Bell MT</vt:lpstr>
      <vt:lpstr>Calibri</vt:lpstr>
      <vt:lpstr>Calibri Light</vt:lpstr>
      <vt:lpstr>Eras Bold ITC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Objetivos da aula</vt:lpstr>
      <vt:lpstr>Apresentação do PowerPoint</vt:lpstr>
      <vt:lpstr>Apresentação do PowerPoint</vt:lpstr>
      <vt:lpstr>Apresentação do PowerPoint</vt:lpstr>
      <vt:lpstr>Adipócitos e Corpos lipídicos</vt:lpstr>
      <vt:lpstr>Lipídios como fonte de energia</vt:lpstr>
      <vt:lpstr>Apresentação do PowerPoint</vt:lpstr>
      <vt:lpstr>Apresentação do PowerPoint</vt:lpstr>
      <vt:lpstr>Apresentação do PowerPoint</vt:lpstr>
      <vt:lpstr>β-oxidação</vt:lpstr>
      <vt:lpstr>Acil-CoA</vt:lpstr>
      <vt:lpstr>Acil-CoA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Cada 2 carbonos</vt:lpstr>
      <vt:lpstr>Apresentação do PowerPoint</vt:lpstr>
      <vt:lpstr>Apresentação do PowerPoint</vt:lpstr>
      <vt:lpstr>Corpos cetônicos</vt:lpstr>
      <vt:lpstr>Metabolismo em oleaginosas</vt:lpstr>
      <vt:lpstr>Metabolismo em oleaginosas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Danilo Andrade</dc:creator>
  <cp:lastModifiedBy>Danilo Andrade</cp:lastModifiedBy>
  <cp:revision>455</cp:revision>
  <dcterms:created xsi:type="dcterms:W3CDTF">2022-09-26T22:03:33Z</dcterms:created>
  <dcterms:modified xsi:type="dcterms:W3CDTF">2023-07-06T13:53:18Z</dcterms:modified>
</cp:coreProperties>
</file>